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61" r:id="rId2"/>
    <p:sldId id="262" r:id="rId3"/>
    <p:sldId id="363" r:id="rId4"/>
    <p:sldId id="396" r:id="rId5"/>
    <p:sldId id="395" r:id="rId6"/>
    <p:sldId id="364" r:id="rId7"/>
    <p:sldId id="365" r:id="rId8"/>
    <p:sldId id="393" r:id="rId9"/>
    <p:sldId id="366" r:id="rId10"/>
    <p:sldId id="369" r:id="rId11"/>
    <p:sldId id="368" r:id="rId12"/>
    <p:sldId id="370" r:id="rId13"/>
    <p:sldId id="373" r:id="rId14"/>
    <p:sldId id="371" r:id="rId15"/>
    <p:sldId id="374" r:id="rId16"/>
    <p:sldId id="375" r:id="rId17"/>
    <p:sldId id="376" r:id="rId18"/>
    <p:sldId id="377" r:id="rId19"/>
    <p:sldId id="378" r:id="rId20"/>
    <p:sldId id="380" r:id="rId21"/>
    <p:sldId id="381" r:id="rId22"/>
    <p:sldId id="389" r:id="rId23"/>
    <p:sldId id="394" r:id="rId24"/>
    <p:sldId id="382" r:id="rId25"/>
    <p:sldId id="390" r:id="rId26"/>
    <p:sldId id="397" r:id="rId27"/>
    <p:sldId id="398" r:id="rId28"/>
    <p:sldId id="379" r:id="rId29"/>
    <p:sldId id="384" r:id="rId30"/>
    <p:sldId id="357" r:id="rId31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e Hixon" initials="LH" lastIdx="1" clrIdx="0">
    <p:extLst>
      <p:ext uri="{19B8F6BF-5375-455C-9EA6-DF929625EA0E}">
        <p15:presenceInfo xmlns:p15="http://schemas.microsoft.com/office/powerpoint/2012/main" userId="Lee Hixon" providerId="None"/>
      </p:ext>
    </p:extLst>
  </p:cmAuthor>
  <p:cmAuthor id="2" name="Lee Hixon" initials="LH [2]" lastIdx="1" clrIdx="1">
    <p:extLst>
      <p:ext uri="{19B8F6BF-5375-455C-9EA6-DF929625EA0E}">
        <p15:presenceInfo xmlns:p15="http://schemas.microsoft.com/office/powerpoint/2012/main" userId="1471241af388e51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3550"/>
    <a:srgbClr val="F6ECE2"/>
    <a:srgbClr val="9DC3E6"/>
    <a:srgbClr val="FAF5F0"/>
    <a:srgbClr val="E6E6E6"/>
    <a:srgbClr val="023550"/>
    <a:srgbClr val="6C2769"/>
    <a:srgbClr val="00573D"/>
    <a:srgbClr val="284E36"/>
    <a:srgbClr val="034D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98" autoAdjust="0"/>
    <p:restoredTop sz="87425" autoAdjust="0"/>
  </p:normalViewPr>
  <p:slideViewPr>
    <p:cSldViewPr snapToGrid="0">
      <p:cViewPr varScale="1">
        <p:scale>
          <a:sx n="95" d="100"/>
          <a:sy n="95" d="100"/>
        </p:scale>
        <p:origin x="1770" y="90"/>
      </p:cViewPr>
      <p:guideLst/>
    </p:cSldViewPr>
  </p:slideViewPr>
  <p:outlineViewPr>
    <p:cViewPr>
      <p:scale>
        <a:sx n="33" d="100"/>
        <a:sy n="33" d="100"/>
      </p:scale>
      <p:origin x="0" y="-24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662"/>
    </p:cViewPr>
  </p:sorterViewPr>
  <p:notesViewPr>
    <p:cSldViewPr snapToGrid="0">
      <p:cViewPr varScale="1">
        <p:scale>
          <a:sx n="83" d="100"/>
          <a:sy n="83" d="100"/>
        </p:scale>
        <p:origin x="2934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e Hixon" userId="1471241af388e512" providerId="LiveId" clId="{B5B850AB-CE9B-423A-B1C3-2EFC3192239D}"/>
    <pc:docChg chg="custSel addSld delSld modSld">
      <pc:chgData name="Lee Hixon" userId="1471241af388e512" providerId="LiveId" clId="{B5B850AB-CE9B-423A-B1C3-2EFC3192239D}" dt="2025-04-03T21:18:36.315" v="268"/>
      <pc:docMkLst>
        <pc:docMk/>
      </pc:docMkLst>
      <pc:sldChg chg="addSp delSp modSp mod setBg">
        <pc:chgData name="Lee Hixon" userId="1471241af388e512" providerId="LiveId" clId="{B5B850AB-CE9B-423A-B1C3-2EFC3192239D}" dt="2025-04-03T19:21:03.976" v="8"/>
        <pc:sldMkLst>
          <pc:docMk/>
          <pc:sldMk cId="552345275" sldId="262"/>
        </pc:sldMkLst>
        <pc:spChg chg="del">
          <ac:chgData name="Lee Hixon" userId="1471241af388e512" providerId="LiveId" clId="{B5B850AB-CE9B-423A-B1C3-2EFC3192239D}" dt="2025-04-03T19:20:56.139" v="7" actId="478"/>
          <ac:spMkLst>
            <pc:docMk/>
            <pc:sldMk cId="552345275" sldId="262"/>
            <ac:spMk id="5" creationId="{A85785AA-CA42-47AE-D81A-DC1AB8410724}"/>
          </ac:spMkLst>
        </pc:spChg>
        <pc:spChg chg="add mod">
          <ac:chgData name="Lee Hixon" userId="1471241af388e512" providerId="LiveId" clId="{B5B850AB-CE9B-423A-B1C3-2EFC3192239D}" dt="2025-04-03T19:21:03.976" v="8"/>
          <ac:spMkLst>
            <pc:docMk/>
            <pc:sldMk cId="552345275" sldId="262"/>
            <ac:spMk id="6" creationId="{A12F5250-574F-EF6F-FC71-B16F96CCB425}"/>
          </ac:spMkLst>
        </pc:spChg>
      </pc:sldChg>
      <pc:sldChg chg="del">
        <pc:chgData name="Lee Hixon" userId="1471241af388e512" providerId="LiveId" clId="{B5B850AB-CE9B-423A-B1C3-2EFC3192239D}" dt="2025-04-03T19:49:57.823" v="33" actId="2696"/>
        <pc:sldMkLst>
          <pc:docMk/>
          <pc:sldMk cId="1486911891" sldId="341"/>
        </pc:sldMkLst>
      </pc:sldChg>
      <pc:sldChg chg="setBg">
        <pc:chgData name="Lee Hixon" userId="1471241af388e512" providerId="LiveId" clId="{B5B850AB-CE9B-423A-B1C3-2EFC3192239D}" dt="2025-04-03T19:56:31.162" v="157"/>
        <pc:sldMkLst>
          <pc:docMk/>
          <pc:sldMk cId="3816080501" sldId="357"/>
        </pc:sldMkLst>
      </pc:sldChg>
      <pc:sldChg chg="setBg">
        <pc:chgData name="Lee Hixon" userId="1471241af388e512" providerId="LiveId" clId="{B5B850AB-CE9B-423A-B1C3-2EFC3192239D}" dt="2025-04-03T19:49:10.381" v="15"/>
        <pc:sldMkLst>
          <pc:docMk/>
          <pc:sldMk cId="3486793063" sldId="363"/>
        </pc:sldMkLst>
      </pc:sldChg>
      <pc:sldChg chg="modSp mod setBg">
        <pc:chgData name="Lee Hixon" userId="1471241af388e512" providerId="LiveId" clId="{B5B850AB-CE9B-423A-B1C3-2EFC3192239D}" dt="2025-04-03T20:56:58.435" v="244" actId="1036"/>
        <pc:sldMkLst>
          <pc:docMk/>
          <pc:sldMk cId="679450407" sldId="364"/>
        </pc:sldMkLst>
        <pc:spChg chg="mod">
          <ac:chgData name="Lee Hixon" userId="1471241af388e512" providerId="LiveId" clId="{B5B850AB-CE9B-423A-B1C3-2EFC3192239D}" dt="2025-04-03T20:56:58.435" v="244" actId="1036"/>
          <ac:spMkLst>
            <pc:docMk/>
            <pc:sldMk cId="679450407" sldId="364"/>
            <ac:spMk id="13" creationId="{00000000-0000-0000-0000-000000000000}"/>
          </ac:spMkLst>
        </pc:spChg>
      </pc:sldChg>
      <pc:sldChg chg="modSp mod setBg">
        <pc:chgData name="Lee Hixon" userId="1471241af388e512" providerId="LiveId" clId="{B5B850AB-CE9B-423A-B1C3-2EFC3192239D}" dt="2025-04-03T20:56:17.412" v="229" actId="2711"/>
        <pc:sldMkLst>
          <pc:docMk/>
          <pc:sldMk cId="2902539398" sldId="365"/>
        </pc:sldMkLst>
        <pc:spChg chg="mod">
          <ac:chgData name="Lee Hixon" userId="1471241af388e512" providerId="LiveId" clId="{B5B850AB-CE9B-423A-B1C3-2EFC3192239D}" dt="2025-04-03T20:56:17.412" v="229" actId="2711"/>
          <ac:spMkLst>
            <pc:docMk/>
            <pc:sldMk cId="2902539398" sldId="365"/>
            <ac:spMk id="13" creationId="{00000000-0000-0000-0000-000000000000}"/>
          </ac:spMkLst>
        </pc:spChg>
      </pc:sldChg>
      <pc:sldChg chg="modSp mod setBg">
        <pc:chgData name="Lee Hixon" userId="1471241af388e512" providerId="LiveId" clId="{B5B850AB-CE9B-423A-B1C3-2EFC3192239D}" dt="2025-04-03T20:57:43.973" v="250" actId="1035"/>
        <pc:sldMkLst>
          <pc:docMk/>
          <pc:sldMk cId="1171639126" sldId="366"/>
        </pc:sldMkLst>
        <pc:spChg chg="mod">
          <ac:chgData name="Lee Hixon" userId="1471241af388e512" providerId="LiveId" clId="{B5B850AB-CE9B-423A-B1C3-2EFC3192239D}" dt="2025-04-03T20:57:43.973" v="250" actId="1035"/>
          <ac:spMkLst>
            <pc:docMk/>
            <pc:sldMk cId="1171639126" sldId="366"/>
            <ac:spMk id="7" creationId="{1F0CACBB-51CA-21B6-A4D1-FBA406DABDEE}"/>
          </ac:spMkLst>
        </pc:spChg>
        <pc:spChg chg="mod">
          <ac:chgData name="Lee Hixon" userId="1471241af388e512" providerId="LiveId" clId="{B5B850AB-CE9B-423A-B1C3-2EFC3192239D}" dt="2025-04-03T20:57:43.973" v="250" actId="1035"/>
          <ac:spMkLst>
            <pc:docMk/>
            <pc:sldMk cId="1171639126" sldId="366"/>
            <ac:spMk id="9" creationId="{C1AD7980-E59D-743A-9C07-F5FC6F7E62EE}"/>
          </ac:spMkLst>
        </pc:spChg>
        <pc:spChg chg="mod">
          <ac:chgData name="Lee Hixon" userId="1471241af388e512" providerId="LiveId" clId="{B5B850AB-CE9B-423A-B1C3-2EFC3192239D}" dt="2025-04-03T20:57:43.973" v="250" actId="1035"/>
          <ac:spMkLst>
            <pc:docMk/>
            <pc:sldMk cId="1171639126" sldId="366"/>
            <ac:spMk id="10" creationId="{C5EB1168-FD68-069B-7B96-52A1E9F3EF8D}"/>
          </ac:spMkLst>
        </pc:spChg>
        <pc:spChg chg="mod">
          <ac:chgData name="Lee Hixon" userId="1471241af388e512" providerId="LiveId" clId="{B5B850AB-CE9B-423A-B1C3-2EFC3192239D}" dt="2025-04-03T20:57:36.266" v="245" actId="14100"/>
          <ac:spMkLst>
            <pc:docMk/>
            <pc:sldMk cId="1171639126" sldId="366"/>
            <ac:spMk id="13" creationId="{00000000-0000-0000-0000-000000000000}"/>
          </ac:spMkLst>
        </pc:spChg>
        <pc:picChg chg="mod">
          <ac:chgData name="Lee Hixon" userId="1471241af388e512" providerId="LiveId" clId="{B5B850AB-CE9B-423A-B1C3-2EFC3192239D}" dt="2025-04-03T19:51:55.651" v="96" actId="1036"/>
          <ac:picMkLst>
            <pc:docMk/>
            <pc:sldMk cId="1171639126" sldId="366"/>
            <ac:picMk id="6" creationId="{498ED721-18FE-B61F-DB91-1A839A24DC21}"/>
          </ac:picMkLst>
        </pc:picChg>
      </pc:sldChg>
      <pc:sldChg chg="modSp setBg">
        <pc:chgData name="Lee Hixon" userId="1471241af388e512" providerId="LiveId" clId="{B5B850AB-CE9B-423A-B1C3-2EFC3192239D}" dt="2025-04-03T20:58:54.114" v="254" actId="20577"/>
        <pc:sldMkLst>
          <pc:docMk/>
          <pc:sldMk cId="2924676158" sldId="368"/>
        </pc:sldMkLst>
        <pc:spChg chg="mod">
          <ac:chgData name="Lee Hixon" userId="1471241af388e512" providerId="LiveId" clId="{B5B850AB-CE9B-423A-B1C3-2EFC3192239D}" dt="2025-04-03T20:58:54.114" v="254" actId="20577"/>
          <ac:spMkLst>
            <pc:docMk/>
            <pc:sldMk cId="2924676158" sldId="368"/>
            <ac:spMk id="11" creationId="{00000000-0000-0000-0000-000000000000}"/>
          </ac:spMkLst>
        </pc:spChg>
      </pc:sldChg>
      <pc:sldChg chg="setBg modAnim">
        <pc:chgData name="Lee Hixon" userId="1471241af388e512" providerId="LiveId" clId="{B5B850AB-CE9B-423A-B1C3-2EFC3192239D}" dt="2025-04-03T20:58:36.598" v="252"/>
        <pc:sldMkLst>
          <pc:docMk/>
          <pc:sldMk cId="3406931072" sldId="369"/>
        </pc:sldMkLst>
      </pc:sldChg>
      <pc:sldChg chg="setBg modAnim">
        <pc:chgData name="Lee Hixon" userId="1471241af388e512" providerId="LiveId" clId="{B5B850AB-CE9B-423A-B1C3-2EFC3192239D}" dt="2025-04-03T20:59:53.408" v="259"/>
        <pc:sldMkLst>
          <pc:docMk/>
          <pc:sldMk cId="3387051649" sldId="370"/>
        </pc:sldMkLst>
      </pc:sldChg>
      <pc:sldChg chg="modSp setBg">
        <pc:chgData name="Lee Hixon" userId="1471241af388e512" providerId="LiveId" clId="{B5B850AB-CE9B-423A-B1C3-2EFC3192239D}" dt="2025-04-03T20:59:23.545" v="258" actId="20577"/>
        <pc:sldMkLst>
          <pc:docMk/>
          <pc:sldMk cId="2247312451" sldId="371"/>
        </pc:sldMkLst>
        <pc:spChg chg="mod">
          <ac:chgData name="Lee Hixon" userId="1471241af388e512" providerId="LiveId" clId="{B5B850AB-CE9B-423A-B1C3-2EFC3192239D}" dt="2025-04-03T20:59:23.545" v="258" actId="20577"/>
          <ac:spMkLst>
            <pc:docMk/>
            <pc:sldMk cId="2247312451" sldId="371"/>
            <ac:spMk id="11" creationId="{00000000-0000-0000-0000-000000000000}"/>
          </ac:spMkLst>
        </pc:spChg>
      </pc:sldChg>
      <pc:sldChg chg="modSp setBg">
        <pc:chgData name="Lee Hixon" userId="1471241af388e512" providerId="LiveId" clId="{B5B850AB-CE9B-423A-B1C3-2EFC3192239D}" dt="2025-04-03T20:59:03.521" v="256" actId="20577"/>
        <pc:sldMkLst>
          <pc:docMk/>
          <pc:sldMk cId="938092458" sldId="373"/>
        </pc:sldMkLst>
        <pc:spChg chg="mod">
          <ac:chgData name="Lee Hixon" userId="1471241af388e512" providerId="LiveId" clId="{B5B850AB-CE9B-423A-B1C3-2EFC3192239D}" dt="2025-04-03T20:59:03.521" v="256" actId="20577"/>
          <ac:spMkLst>
            <pc:docMk/>
            <pc:sldMk cId="938092458" sldId="373"/>
            <ac:spMk id="11" creationId="{00000000-0000-0000-0000-000000000000}"/>
          </ac:spMkLst>
        </pc:spChg>
      </pc:sldChg>
      <pc:sldChg chg="modSp mod setBg">
        <pc:chgData name="Lee Hixon" userId="1471241af388e512" providerId="LiveId" clId="{B5B850AB-CE9B-423A-B1C3-2EFC3192239D}" dt="2025-04-03T19:52:35.330" v="117" actId="1036"/>
        <pc:sldMkLst>
          <pc:docMk/>
          <pc:sldMk cId="1253409802" sldId="374"/>
        </pc:sldMkLst>
        <pc:spChg chg="mod">
          <ac:chgData name="Lee Hixon" userId="1471241af388e512" providerId="LiveId" clId="{B5B850AB-CE9B-423A-B1C3-2EFC3192239D}" dt="2025-04-03T19:52:35.330" v="117" actId="1036"/>
          <ac:spMkLst>
            <pc:docMk/>
            <pc:sldMk cId="1253409802" sldId="374"/>
            <ac:spMk id="9" creationId="{A73F8F40-1E96-134C-F15E-C94A4BC1AB54}"/>
          </ac:spMkLst>
        </pc:spChg>
        <pc:spChg chg="mod">
          <ac:chgData name="Lee Hixon" userId="1471241af388e512" providerId="LiveId" clId="{B5B850AB-CE9B-423A-B1C3-2EFC3192239D}" dt="2025-04-03T19:52:35.330" v="117" actId="1036"/>
          <ac:spMkLst>
            <pc:docMk/>
            <pc:sldMk cId="1253409802" sldId="374"/>
            <ac:spMk id="10" creationId="{D6DB69B3-DCA0-4559-D9DB-D6E043145ECB}"/>
          </ac:spMkLst>
        </pc:spChg>
        <pc:picChg chg="mod">
          <ac:chgData name="Lee Hixon" userId="1471241af388e512" providerId="LiveId" clId="{B5B850AB-CE9B-423A-B1C3-2EFC3192239D}" dt="2025-04-03T19:52:35.330" v="117" actId="1036"/>
          <ac:picMkLst>
            <pc:docMk/>
            <pc:sldMk cId="1253409802" sldId="374"/>
            <ac:picMk id="4" creationId="{EEDDF6B1-45F2-3DC9-405F-5AB7891CF83A}"/>
          </ac:picMkLst>
        </pc:picChg>
      </pc:sldChg>
      <pc:sldChg chg="setBg modAnim">
        <pc:chgData name="Lee Hixon" userId="1471241af388e512" providerId="LiveId" clId="{B5B850AB-CE9B-423A-B1C3-2EFC3192239D}" dt="2025-04-03T21:16:58.462" v="261"/>
        <pc:sldMkLst>
          <pc:docMk/>
          <pc:sldMk cId="183865773" sldId="375"/>
        </pc:sldMkLst>
      </pc:sldChg>
      <pc:sldChg chg="setBg modAnim">
        <pc:chgData name="Lee Hixon" userId="1471241af388e512" providerId="LiveId" clId="{B5B850AB-CE9B-423A-B1C3-2EFC3192239D}" dt="2025-04-03T21:17:19.215" v="265"/>
        <pc:sldMkLst>
          <pc:docMk/>
          <pc:sldMk cId="4082878137" sldId="376"/>
        </pc:sldMkLst>
      </pc:sldChg>
      <pc:sldChg chg="setBg modAnim">
        <pc:chgData name="Lee Hixon" userId="1471241af388e512" providerId="LiveId" clId="{B5B850AB-CE9B-423A-B1C3-2EFC3192239D}" dt="2025-04-03T21:17:43.648" v="266"/>
        <pc:sldMkLst>
          <pc:docMk/>
          <pc:sldMk cId="3406903279" sldId="377"/>
        </pc:sldMkLst>
      </pc:sldChg>
      <pc:sldChg chg="setBg">
        <pc:chgData name="Lee Hixon" userId="1471241af388e512" providerId="LiveId" clId="{B5B850AB-CE9B-423A-B1C3-2EFC3192239D}" dt="2025-04-03T19:53:13.562" v="121"/>
        <pc:sldMkLst>
          <pc:docMk/>
          <pc:sldMk cId="3870159932" sldId="378"/>
        </pc:sldMkLst>
      </pc:sldChg>
      <pc:sldChg chg="setBg">
        <pc:chgData name="Lee Hixon" userId="1471241af388e512" providerId="LiveId" clId="{B5B850AB-CE9B-423A-B1C3-2EFC3192239D}" dt="2025-04-03T19:56:13.531" v="137"/>
        <pc:sldMkLst>
          <pc:docMk/>
          <pc:sldMk cId="951776449" sldId="379"/>
        </pc:sldMkLst>
      </pc:sldChg>
      <pc:sldChg chg="setBg">
        <pc:chgData name="Lee Hixon" userId="1471241af388e512" providerId="LiveId" clId="{B5B850AB-CE9B-423A-B1C3-2EFC3192239D}" dt="2025-04-03T19:53:16.403" v="122"/>
        <pc:sldMkLst>
          <pc:docMk/>
          <pc:sldMk cId="2839214270" sldId="380"/>
        </pc:sldMkLst>
      </pc:sldChg>
      <pc:sldChg chg="setBg modAnim">
        <pc:chgData name="Lee Hixon" userId="1471241af388e512" providerId="LiveId" clId="{B5B850AB-CE9B-423A-B1C3-2EFC3192239D}" dt="2025-04-03T21:18:36.315" v="268"/>
        <pc:sldMkLst>
          <pc:docMk/>
          <pc:sldMk cId="277134417" sldId="381"/>
        </pc:sldMkLst>
      </pc:sldChg>
      <pc:sldChg chg="setBg">
        <pc:chgData name="Lee Hixon" userId="1471241af388e512" providerId="LiveId" clId="{B5B850AB-CE9B-423A-B1C3-2EFC3192239D}" dt="2025-04-03T19:56:07.403" v="135"/>
        <pc:sldMkLst>
          <pc:docMk/>
          <pc:sldMk cId="2140332761" sldId="382"/>
        </pc:sldMkLst>
      </pc:sldChg>
      <pc:sldChg chg="setBg">
        <pc:chgData name="Lee Hixon" userId="1471241af388e512" providerId="LiveId" clId="{B5B850AB-CE9B-423A-B1C3-2EFC3192239D}" dt="2025-04-03T19:56:16.720" v="138"/>
        <pc:sldMkLst>
          <pc:docMk/>
          <pc:sldMk cId="2423943397" sldId="384"/>
        </pc:sldMkLst>
      </pc:sldChg>
      <pc:sldChg chg="addSp delSp modSp mod setBg">
        <pc:chgData name="Lee Hixon" userId="1471241af388e512" providerId="LiveId" clId="{B5B850AB-CE9B-423A-B1C3-2EFC3192239D}" dt="2025-04-03T19:55:56.382" v="133" actId="1076"/>
        <pc:sldMkLst>
          <pc:docMk/>
          <pc:sldMk cId="3603847285" sldId="389"/>
        </pc:sldMkLst>
        <pc:picChg chg="del mod">
          <ac:chgData name="Lee Hixon" userId="1471241af388e512" providerId="LiveId" clId="{B5B850AB-CE9B-423A-B1C3-2EFC3192239D}" dt="2025-04-03T19:55:28.504" v="126" actId="478"/>
          <ac:picMkLst>
            <pc:docMk/>
            <pc:sldMk cId="3603847285" sldId="389"/>
            <ac:picMk id="3" creationId="{1EA197F1-A6C0-CABA-401A-F2E9E857B8D8}"/>
          </ac:picMkLst>
        </pc:picChg>
        <pc:picChg chg="mod">
          <ac:chgData name="Lee Hixon" userId="1471241af388e512" providerId="LiveId" clId="{B5B850AB-CE9B-423A-B1C3-2EFC3192239D}" dt="2025-04-03T19:53:31.281" v="125" actId="1076"/>
          <ac:picMkLst>
            <pc:docMk/>
            <pc:sldMk cId="3603847285" sldId="389"/>
            <ac:picMk id="6" creationId="{82671F16-5823-CDEC-A160-680EF6ADDF40}"/>
          </ac:picMkLst>
        </pc:picChg>
        <pc:picChg chg="add mod ord">
          <ac:chgData name="Lee Hixon" userId="1471241af388e512" providerId="LiveId" clId="{B5B850AB-CE9B-423A-B1C3-2EFC3192239D}" dt="2025-04-03T19:55:56.382" v="133" actId="1076"/>
          <ac:picMkLst>
            <pc:docMk/>
            <pc:sldMk cId="3603847285" sldId="389"/>
            <ac:picMk id="10" creationId="{D8758DE4-2B2C-B75D-2031-195FDE19B30B}"/>
          </ac:picMkLst>
        </pc:picChg>
      </pc:sldChg>
      <pc:sldChg chg="setBg">
        <pc:chgData name="Lee Hixon" userId="1471241af388e512" providerId="LiveId" clId="{B5B850AB-CE9B-423A-B1C3-2EFC3192239D}" dt="2025-04-03T19:56:10.504" v="136"/>
        <pc:sldMkLst>
          <pc:docMk/>
          <pc:sldMk cId="2930019316" sldId="390"/>
        </pc:sldMkLst>
      </pc:sldChg>
      <pc:sldChg chg="setBg">
        <pc:chgData name="Lee Hixon" userId="1471241af388e512" providerId="LiveId" clId="{B5B850AB-CE9B-423A-B1C3-2EFC3192239D}" dt="2025-04-03T19:51:36.976" v="86"/>
        <pc:sldMkLst>
          <pc:docMk/>
          <pc:sldMk cId="1461037066" sldId="393"/>
        </pc:sldMkLst>
      </pc:sldChg>
      <pc:sldChg chg="setBg">
        <pc:chgData name="Lee Hixon" userId="1471241af388e512" providerId="LiveId" clId="{B5B850AB-CE9B-423A-B1C3-2EFC3192239D}" dt="2025-04-03T19:56:04.660" v="134"/>
        <pc:sldMkLst>
          <pc:docMk/>
          <pc:sldMk cId="343806974" sldId="394"/>
        </pc:sldMkLst>
      </pc:sldChg>
      <pc:sldChg chg="addSp delSp modSp add mod setBg modAnim">
        <pc:chgData name="Lee Hixon" userId="1471241af388e512" providerId="LiveId" clId="{B5B850AB-CE9B-423A-B1C3-2EFC3192239D}" dt="2025-04-03T20:53:19.048" v="199"/>
        <pc:sldMkLst>
          <pc:docMk/>
          <pc:sldMk cId="1382565095" sldId="395"/>
        </pc:sldMkLst>
        <pc:spChg chg="add mod">
          <ac:chgData name="Lee Hixon" userId="1471241af388e512" providerId="LiveId" clId="{B5B850AB-CE9B-423A-B1C3-2EFC3192239D}" dt="2025-04-03T19:48:51.934" v="11"/>
          <ac:spMkLst>
            <pc:docMk/>
            <pc:sldMk cId="1382565095" sldId="395"/>
            <ac:spMk id="3" creationId="{76CD6BB5-DEDE-F7AE-5E9A-6B09520C77BE}"/>
          </ac:spMkLst>
        </pc:spChg>
        <pc:spChg chg="add mod">
          <ac:chgData name="Lee Hixon" userId="1471241af388e512" providerId="LiveId" clId="{B5B850AB-CE9B-423A-B1C3-2EFC3192239D}" dt="2025-04-03T19:48:51.934" v="11"/>
          <ac:spMkLst>
            <pc:docMk/>
            <pc:sldMk cId="1382565095" sldId="395"/>
            <ac:spMk id="6" creationId="{78FEE317-F402-4692-C12D-7C2B1B25059D}"/>
          </ac:spMkLst>
        </pc:spChg>
        <pc:spChg chg="mod">
          <ac:chgData name="Lee Hixon" userId="1471241af388e512" providerId="LiveId" clId="{B5B850AB-CE9B-423A-B1C3-2EFC3192239D}" dt="2025-04-03T20:52:46.544" v="198" actId="20577"/>
          <ac:spMkLst>
            <pc:docMk/>
            <pc:sldMk cId="1382565095" sldId="395"/>
            <ac:spMk id="11" creationId="{530C3034-7AB4-15F7-622B-44FFE800EB9B}"/>
          </ac:spMkLst>
        </pc:spChg>
        <pc:spChg chg="add mod">
          <ac:chgData name="Lee Hixon" userId="1471241af388e512" providerId="LiveId" clId="{B5B850AB-CE9B-423A-B1C3-2EFC3192239D}" dt="2025-04-03T19:51:10.867" v="83" actId="1076"/>
          <ac:spMkLst>
            <pc:docMk/>
            <pc:sldMk cId="1382565095" sldId="395"/>
            <ac:spMk id="20" creationId="{C2ACE300-C847-5629-890A-101C8A8689C8}"/>
          </ac:spMkLst>
        </pc:spChg>
        <pc:picChg chg="add mod">
          <ac:chgData name="Lee Hixon" userId="1471241af388e512" providerId="LiveId" clId="{B5B850AB-CE9B-423A-B1C3-2EFC3192239D}" dt="2025-04-03T19:48:51.934" v="11"/>
          <ac:picMkLst>
            <pc:docMk/>
            <pc:sldMk cId="1382565095" sldId="395"/>
            <ac:picMk id="2" creationId="{D8C0986A-EE10-7D55-3ACA-E8660E7CD2B3}"/>
          </ac:picMkLst>
        </pc:picChg>
        <pc:picChg chg="del">
          <ac:chgData name="Lee Hixon" userId="1471241af388e512" providerId="LiveId" clId="{B5B850AB-CE9B-423A-B1C3-2EFC3192239D}" dt="2025-04-03T19:48:44.149" v="10" actId="478"/>
          <ac:picMkLst>
            <pc:docMk/>
            <pc:sldMk cId="1382565095" sldId="395"/>
            <ac:picMk id="4" creationId="{DE02EF4B-F21B-CC7E-F5F4-B0BB92CD6531}"/>
          </ac:picMkLst>
        </pc:picChg>
        <pc:picChg chg="add mod">
          <ac:chgData name="Lee Hixon" userId="1471241af388e512" providerId="LiveId" clId="{B5B850AB-CE9B-423A-B1C3-2EFC3192239D}" dt="2025-04-03T19:48:51.934" v="11"/>
          <ac:picMkLst>
            <pc:docMk/>
            <pc:sldMk cId="1382565095" sldId="395"/>
            <ac:picMk id="5" creationId="{23B426F4-48F3-A896-F52E-4505B92C8A2F}"/>
          </ac:picMkLst>
        </pc:picChg>
        <pc:cxnChg chg="add mod">
          <ac:chgData name="Lee Hixon" userId="1471241af388e512" providerId="LiveId" clId="{B5B850AB-CE9B-423A-B1C3-2EFC3192239D}" dt="2025-04-03T19:48:51.934" v="11"/>
          <ac:cxnSpMkLst>
            <pc:docMk/>
            <pc:sldMk cId="1382565095" sldId="395"/>
            <ac:cxnSpMk id="7" creationId="{BD3F78D7-E026-AC91-94E6-120660C7BC62}"/>
          </ac:cxnSpMkLst>
        </pc:cxnChg>
        <pc:cxnChg chg="add mod">
          <ac:chgData name="Lee Hixon" userId="1471241af388e512" providerId="LiveId" clId="{B5B850AB-CE9B-423A-B1C3-2EFC3192239D}" dt="2025-04-03T19:48:51.934" v="11"/>
          <ac:cxnSpMkLst>
            <pc:docMk/>
            <pc:sldMk cId="1382565095" sldId="395"/>
            <ac:cxnSpMk id="9" creationId="{833D810B-BBB6-4632-8677-702B7F18CF1A}"/>
          </ac:cxnSpMkLst>
        </pc:cxnChg>
        <pc:cxnChg chg="add mod">
          <ac:chgData name="Lee Hixon" userId="1471241af388e512" providerId="LiveId" clId="{B5B850AB-CE9B-423A-B1C3-2EFC3192239D}" dt="2025-04-03T19:48:51.934" v="11"/>
          <ac:cxnSpMkLst>
            <pc:docMk/>
            <pc:sldMk cId="1382565095" sldId="395"/>
            <ac:cxnSpMk id="10" creationId="{B0DD2EBC-95F0-2267-2543-3E1E361C8ADD}"/>
          </ac:cxnSpMkLst>
        </pc:cxnChg>
        <pc:cxnChg chg="add mod">
          <ac:chgData name="Lee Hixon" userId="1471241af388e512" providerId="LiveId" clId="{B5B850AB-CE9B-423A-B1C3-2EFC3192239D}" dt="2025-04-03T19:48:51.934" v="11"/>
          <ac:cxnSpMkLst>
            <pc:docMk/>
            <pc:sldMk cId="1382565095" sldId="395"/>
            <ac:cxnSpMk id="13" creationId="{FCDA600E-C416-0D38-904F-3A29AEBB5686}"/>
          </ac:cxnSpMkLst>
        </pc:cxnChg>
        <pc:cxnChg chg="add mod">
          <ac:chgData name="Lee Hixon" userId="1471241af388e512" providerId="LiveId" clId="{B5B850AB-CE9B-423A-B1C3-2EFC3192239D}" dt="2025-04-03T19:48:51.934" v="11"/>
          <ac:cxnSpMkLst>
            <pc:docMk/>
            <pc:sldMk cId="1382565095" sldId="395"/>
            <ac:cxnSpMk id="14" creationId="{2879618F-9D5F-3BD4-A2AE-C756F9AFD8B6}"/>
          </ac:cxnSpMkLst>
        </pc:cxnChg>
      </pc:sldChg>
      <pc:sldChg chg="addSp delSp modSp add mod setBg">
        <pc:chgData name="Lee Hixon" userId="1471241af388e512" providerId="LiveId" clId="{B5B850AB-CE9B-423A-B1C3-2EFC3192239D}" dt="2025-04-03T20:49:21.817" v="181" actId="20577"/>
        <pc:sldMkLst>
          <pc:docMk/>
          <pc:sldMk cId="549378728" sldId="396"/>
        </pc:sldMkLst>
        <pc:spChg chg="mod">
          <ac:chgData name="Lee Hixon" userId="1471241af388e512" providerId="LiveId" clId="{B5B850AB-CE9B-423A-B1C3-2EFC3192239D}" dt="2025-04-03T20:49:21.817" v="181" actId="20577"/>
          <ac:spMkLst>
            <pc:docMk/>
            <pc:sldMk cId="549378728" sldId="396"/>
            <ac:spMk id="11" creationId="{D6077982-8BDA-58AB-21AA-18A8A1A1AFE7}"/>
          </ac:spMkLst>
        </pc:spChg>
        <pc:spChg chg="del">
          <ac:chgData name="Lee Hixon" userId="1471241af388e512" providerId="LiveId" clId="{B5B850AB-CE9B-423A-B1C3-2EFC3192239D}" dt="2025-04-03T19:49:36.896" v="29" actId="478"/>
          <ac:spMkLst>
            <pc:docMk/>
            <pc:sldMk cId="549378728" sldId="396"/>
            <ac:spMk id="13" creationId="{990EFD0F-4917-87C2-1576-ABAAF0BA748E}"/>
          </ac:spMkLst>
        </pc:spChg>
        <pc:picChg chg="del">
          <ac:chgData name="Lee Hixon" userId="1471241af388e512" providerId="LiveId" clId="{B5B850AB-CE9B-423A-B1C3-2EFC3192239D}" dt="2025-04-03T19:49:34.045" v="28" actId="478"/>
          <ac:picMkLst>
            <pc:docMk/>
            <pc:sldMk cId="549378728" sldId="396"/>
            <ac:picMk id="2" creationId="{9D559AD2-6FFA-B2E2-2075-2F42D29BA2B2}"/>
          </ac:picMkLst>
        </pc:picChg>
        <pc:picChg chg="add mod">
          <ac:chgData name="Lee Hixon" userId="1471241af388e512" providerId="LiveId" clId="{B5B850AB-CE9B-423A-B1C3-2EFC3192239D}" dt="2025-04-03T19:49:44.493" v="31"/>
          <ac:picMkLst>
            <pc:docMk/>
            <pc:sldMk cId="549378728" sldId="396"/>
            <ac:picMk id="3" creationId="{86A33C42-1F76-DB06-C406-57765D520930}"/>
          </ac:picMkLst>
        </pc:picChg>
      </pc:sldChg>
      <pc:sldChg chg="addSp delSp modSp add mod setBg">
        <pc:chgData name="Lee Hixon" userId="1471241af388e512" providerId="LiveId" clId="{B5B850AB-CE9B-423A-B1C3-2EFC3192239D}" dt="2025-04-03T20:04:55.608" v="175"/>
        <pc:sldMkLst>
          <pc:docMk/>
          <pc:sldMk cId="3226180431" sldId="397"/>
        </pc:sldMkLst>
        <pc:spChg chg="add mod">
          <ac:chgData name="Lee Hixon" userId="1471241af388e512" providerId="LiveId" clId="{B5B850AB-CE9B-423A-B1C3-2EFC3192239D}" dt="2025-04-03T20:04:22.371" v="171" actId="1076"/>
          <ac:spMkLst>
            <pc:docMk/>
            <pc:sldMk cId="3226180431" sldId="397"/>
            <ac:spMk id="2" creationId="{1DB73894-71E5-5EED-AC59-6F09FAAD2CD3}"/>
          </ac:spMkLst>
        </pc:spChg>
        <pc:spChg chg="add mod">
          <ac:chgData name="Lee Hixon" userId="1471241af388e512" providerId="LiveId" clId="{B5B850AB-CE9B-423A-B1C3-2EFC3192239D}" dt="2025-04-03T20:04:17.243" v="170" actId="1076"/>
          <ac:spMkLst>
            <pc:docMk/>
            <pc:sldMk cId="3226180431" sldId="397"/>
            <ac:spMk id="3" creationId="{9A3DB98E-C2E9-30A0-9930-D1AC8706D4B6}"/>
          </ac:spMkLst>
        </pc:spChg>
        <pc:spChg chg="add mod">
          <ac:chgData name="Lee Hixon" userId="1471241af388e512" providerId="LiveId" clId="{B5B850AB-CE9B-423A-B1C3-2EFC3192239D}" dt="2025-04-03T20:03:41.848" v="163"/>
          <ac:spMkLst>
            <pc:docMk/>
            <pc:sldMk cId="3226180431" sldId="397"/>
            <ac:spMk id="4" creationId="{49346078-1E17-A4AF-D959-0FAEC878B8F8}"/>
          </ac:spMkLst>
        </pc:spChg>
        <pc:spChg chg="add mod">
          <ac:chgData name="Lee Hixon" userId="1471241af388e512" providerId="LiveId" clId="{B5B850AB-CE9B-423A-B1C3-2EFC3192239D}" dt="2025-04-03T20:04:34.596" v="174" actId="1076"/>
          <ac:spMkLst>
            <pc:docMk/>
            <pc:sldMk cId="3226180431" sldId="397"/>
            <ac:spMk id="6" creationId="{8EF644CD-907C-3269-02FD-303FBBE3AC14}"/>
          </ac:spMkLst>
        </pc:spChg>
        <pc:spChg chg="mod">
          <ac:chgData name="Lee Hixon" userId="1471241af388e512" providerId="LiveId" clId="{B5B850AB-CE9B-423A-B1C3-2EFC3192239D}" dt="2025-04-03T20:04:03.300" v="166" actId="1076"/>
          <ac:spMkLst>
            <pc:docMk/>
            <pc:sldMk cId="3226180431" sldId="397"/>
            <ac:spMk id="10" creationId="{D092F853-C4A4-BD32-696F-8A0091BCBB6D}"/>
          </ac:spMkLst>
        </pc:spChg>
        <pc:spChg chg="mod">
          <ac:chgData name="Lee Hixon" userId="1471241af388e512" providerId="LiveId" clId="{B5B850AB-CE9B-423A-B1C3-2EFC3192239D}" dt="2025-04-03T20:04:03.300" v="166" actId="1076"/>
          <ac:spMkLst>
            <pc:docMk/>
            <pc:sldMk cId="3226180431" sldId="397"/>
            <ac:spMk id="14" creationId="{22EBA0DD-E272-929F-0271-D93F85C0D090}"/>
          </ac:spMkLst>
        </pc:spChg>
        <pc:spChg chg="add mod">
          <ac:chgData name="Lee Hixon" userId="1471241af388e512" providerId="LiveId" clId="{B5B850AB-CE9B-423A-B1C3-2EFC3192239D}" dt="2025-04-03T20:04:03.300" v="166" actId="1076"/>
          <ac:spMkLst>
            <pc:docMk/>
            <pc:sldMk cId="3226180431" sldId="397"/>
            <ac:spMk id="20" creationId="{6C3A3900-7EE2-A30D-93E4-76E6791C5F0B}"/>
          </ac:spMkLst>
        </pc:spChg>
        <pc:spChg chg="add mod">
          <ac:chgData name="Lee Hixon" userId="1471241af388e512" providerId="LiveId" clId="{B5B850AB-CE9B-423A-B1C3-2EFC3192239D}" dt="2025-04-03T20:04:03.300" v="166" actId="1076"/>
          <ac:spMkLst>
            <pc:docMk/>
            <pc:sldMk cId="3226180431" sldId="397"/>
            <ac:spMk id="21" creationId="{13321B93-3888-8D44-F3C2-9BA63968F458}"/>
          </ac:spMkLst>
        </pc:spChg>
        <pc:spChg chg="add mod">
          <ac:chgData name="Lee Hixon" userId="1471241af388e512" providerId="LiveId" clId="{B5B850AB-CE9B-423A-B1C3-2EFC3192239D}" dt="2025-04-03T20:04:55.608" v="175"/>
          <ac:spMkLst>
            <pc:docMk/>
            <pc:sldMk cId="3226180431" sldId="397"/>
            <ac:spMk id="22" creationId="{3CE82901-A4DB-A5E4-5AD2-9583AA9D5FB4}"/>
          </ac:spMkLst>
        </pc:spChg>
        <pc:spChg chg="add mod">
          <ac:chgData name="Lee Hixon" userId="1471241af388e512" providerId="LiveId" clId="{B5B850AB-CE9B-423A-B1C3-2EFC3192239D}" dt="2025-04-03T20:04:55.608" v="175"/>
          <ac:spMkLst>
            <pc:docMk/>
            <pc:sldMk cId="3226180431" sldId="397"/>
            <ac:spMk id="23" creationId="{40B795D8-C85A-1B48-BD92-83CBF98C5078}"/>
          </ac:spMkLst>
        </pc:spChg>
        <pc:spChg chg="add mod">
          <ac:chgData name="Lee Hixon" userId="1471241af388e512" providerId="LiveId" clId="{B5B850AB-CE9B-423A-B1C3-2EFC3192239D}" dt="2025-04-03T20:04:55.608" v="175"/>
          <ac:spMkLst>
            <pc:docMk/>
            <pc:sldMk cId="3226180431" sldId="397"/>
            <ac:spMk id="24" creationId="{F6DDF138-F295-643E-DECB-B9521C779F7E}"/>
          </ac:spMkLst>
        </pc:spChg>
        <pc:spChg chg="add mod">
          <ac:chgData name="Lee Hixon" userId="1471241af388e512" providerId="LiveId" clId="{B5B850AB-CE9B-423A-B1C3-2EFC3192239D}" dt="2025-04-03T20:04:55.608" v="175"/>
          <ac:spMkLst>
            <pc:docMk/>
            <pc:sldMk cId="3226180431" sldId="397"/>
            <ac:spMk id="25" creationId="{134A9F80-9FAC-381A-EA24-F2EA7868630E}"/>
          </ac:spMkLst>
        </pc:spChg>
        <pc:spChg chg="mod">
          <ac:chgData name="Lee Hixon" userId="1471241af388e512" providerId="LiveId" clId="{B5B850AB-CE9B-423A-B1C3-2EFC3192239D}" dt="2025-04-03T20:04:55.608" v="175"/>
          <ac:spMkLst>
            <pc:docMk/>
            <pc:sldMk cId="3226180431" sldId="397"/>
            <ac:spMk id="27" creationId="{3D49DE91-C2BC-D525-1345-CB0E624DFE13}"/>
          </ac:spMkLst>
        </pc:spChg>
        <pc:spChg chg="mod">
          <ac:chgData name="Lee Hixon" userId="1471241af388e512" providerId="LiveId" clId="{B5B850AB-CE9B-423A-B1C3-2EFC3192239D}" dt="2025-04-03T20:04:55.608" v="175"/>
          <ac:spMkLst>
            <pc:docMk/>
            <pc:sldMk cId="3226180431" sldId="397"/>
            <ac:spMk id="28" creationId="{C9A433D9-C82B-CCBB-BC7C-CA90F7845004}"/>
          </ac:spMkLst>
        </pc:spChg>
        <pc:spChg chg="add mod">
          <ac:chgData name="Lee Hixon" userId="1471241af388e512" providerId="LiveId" clId="{B5B850AB-CE9B-423A-B1C3-2EFC3192239D}" dt="2025-04-03T20:04:55.608" v="175"/>
          <ac:spMkLst>
            <pc:docMk/>
            <pc:sldMk cId="3226180431" sldId="397"/>
            <ac:spMk id="29" creationId="{6CB4F827-B555-1F75-BE20-B64DD8EFA517}"/>
          </ac:spMkLst>
        </pc:spChg>
        <pc:spChg chg="add mod">
          <ac:chgData name="Lee Hixon" userId="1471241af388e512" providerId="LiveId" clId="{B5B850AB-CE9B-423A-B1C3-2EFC3192239D}" dt="2025-04-03T20:04:55.608" v="175"/>
          <ac:spMkLst>
            <pc:docMk/>
            <pc:sldMk cId="3226180431" sldId="397"/>
            <ac:spMk id="30" creationId="{F237EE9F-2AF0-1F19-06A9-7EC6382D25BA}"/>
          </ac:spMkLst>
        </pc:spChg>
        <pc:grpChg chg="add mod">
          <ac:chgData name="Lee Hixon" userId="1471241af388e512" providerId="LiveId" clId="{B5B850AB-CE9B-423A-B1C3-2EFC3192239D}" dt="2025-04-03T20:04:29.739" v="173" actId="1076"/>
          <ac:grpSpMkLst>
            <pc:docMk/>
            <pc:sldMk cId="3226180431" sldId="397"/>
            <ac:grpSpMk id="7" creationId="{388C149D-0217-66B8-33CB-E68B91DCE21E}"/>
          </ac:grpSpMkLst>
        </pc:grpChg>
        <pc:grpChg chg="add mod">
          <ac:chgData name="Lee Hixon" userId="1471241af388e512" providerId="LiveId" clId="{B5B850AB-CE9B-423A-B1C3-2EFC3192239D}" dt="2025-04-03T20:04:55.608" v="175"/>
          <ac:grpSpMkLst>
            <pc:docMk/>
            <pc:sldMk cId="3226180431" sldId="397"/>
            <ac:grpSpMk id="26" creationId="{E8135879-9B80-BD37-07F5-65F8E2B01B2E}"/>
          </ac:grpSpMkLst>
        </pc:grpChg>
        <pc:picChg chg="del">
          <ac:chgData name="Lee Hixon" userId="1471241af388e512" providerId="LiveId" clId="{B5B850AB-CE9B-423A-B1C3-2EFC3192239D}" dt="2025-04-03T20:03:21.492" v="160" actId="478"/>
          <ac:picMkLst>
            <pc:docMk/>
            <pc:sldMk cId="3226180431" sldId="397"/>
            <ac:picMk id="5" creationId="{481CEB89-A881-80D5-DA92-CCAE7DEB3B85}"/>
          </ac:picMkLst>
        </pc:picChg>
        <pc:picChg chg="del">
          <ac:chgData name="Lee Hixon" userId="1471241af388e512" providerId="LiveId" clId="{B5B850AB-CE9B-423A-B1C3-2EFC3192239D}" dt="2025-04-03T20:03:40.915" v="162" actId="478"/>
          <ac:picMkLst>
            <pc:docMk/>
            <pc:sldMk cId="3226180431" sldId="397"/>
            <ac:picMk id="9" creationId="{720C8A03-1C25-E0BF-6576-5E715D8021B1}"/>
          </ac:picMkLst>
        </pc:picChg>
        <pc:picChg chg="del">
          <ac:chgData name="Lee Hixon" userId="1471241af388e512" providerId="LiveId" clId="{B5B850AB-CE9B-423A-B1C3-2EFC3192239D}" dt="2025-04-03T20:03:20.894" v="159" actId="478"/>
          <ac:picMkLst>
            <pc:docMk/>
            <pc:sldMk cId="3226180431" sldId="397"/>
            <ac:picMk id="13" creationId="{AEC7E49B-7508-5816-64E4-E41FF285C274}"/>
          </ac:picMkLst>
        </pc:picChg>
      </pc:sldChg>
      <pc:sldChg chg="addSp delSp modSp add mod setBg modAnim">
        <pc:chgData name="Lee Hixon" userId="1471241af388e512" providerId="LiveId" clId="{B5B850AB-CE9B-423A-B1C3-2EFC3192239D}" dt="2025-04-03T20:05:17.461" v="180"/>
        <pc:sldMkLst>
          <pc:docMk/>
          <pc:sldMk cId="2933339818" sldId="398"/>
        </pc:sldMkLst>
        <pc:spChg chg="del">
          <ac:chgData name="Lee Hixon" userId="1471241af388e512" providerId="LiveId" clId="{B5B850AB-CE9B-423A-B1C3-2EFC3192239D}" dt="2025-04-03T20:05:04.204" v="177" actId="478"/>
          <ac:spMkLst>
            <pc:docMk/>
            <pc:sldMk cId="2933339818" sldId="398"/>
            <ac:spMk id="2" creationId="{94FE9FF5-30FE-6E45-9B89-E8F7092C7191}"/>
          </ac:spMkLst>
        </pc:spChg>
        <pc:spChg chg="del">
          <ac:chgData name="Lee Hixon" userId="1471241af388e512" providerId="LiveId" clId="{B5B850AB-CE9B-423A-B1C3-2EFC3192239D}" dt="2025-04-03T20:05:04.204" v="177" actId="478"/>
          <ac:spMkLst>
            <pc:docMk/>
            <pc:sldMk cId="2933339818" sldId="398"/>
            <ac:spMk id="3" creationId="{49DC5260-4DA7-3195-A88D-3DEDF84EE4E3}"/>
          </ac:spMkLst>
        </pc:spChg>
        <pc:spChg chg="del">
          <ac:chgData name="Lee Hixon" userId="1471241af388e512" providerId="LiveId" clId="{B5B850AB-CE9B-423A-B1C3-2EFC3192239D}" dt="2025-04-03T20:05:10.589" v="179" actId="478"/>
          <ac:spMkLst>
            <pc:docMk/>
            <pc:sldMk cId="2933339818" sldId="398"/>
            <ac:spMk id="4" creationId="{88AEA273-579E-7093-A665-CFE3066917D6}"/>
          </ac:spMkLst>
        </pc:spChg>
        <pc:spChg chg="del">
          <ac:chgData name="Lee Hixon" userId="1471241af388e512" providerId="LiveId" clId="{B5B850AB-CE9B-423A-B1C3-2EFC3192239D}" dt="2025-04-03T20:05:04.204" v="177" actId="478"/>
          <ac:spMkLst>
            <pc:docMk/>
            <pc:sldMk cId="2933339818" sldId="398"/>
            <ac:spMk id="6" creationId="{3CC694B8-A208-1A09-FDBB-DA0D65DBF66B}"/>
          </ac:spMkLst>
        </pc:spChg>
        <pc:spChg chg="add mod">
          <ac:chgData name="Lee Hixon" userId="1471241af388e512" providerId="LiveId" clId="{B5B850AB-CE9B-423A-B1C3-2EFC3192239D}" dt="2025-04-03T20:05:17.461" v="180"/>
          <ac:spMkLst>
            <pc:docMk/>
            <pc:sldMk cId="2933339818" sldId="398"/>
            <ac:spMk id="13" creationId="{EFAE7BB9-2C26-3BB4-450D-02E09D4DA849}"/>
          </ac:spMkLst>
        </pc:spChg>
        <pc:spChg chg="del">
          <ac:chgData name="Lee Hixon" userId="1471241af388e512" providerId="LiveId" clId="{B5B850AB-CE9B-423A-B1C3-2EFC3192239D}" dt="2025-04-03T20:05:04.204" v="177" actId="478"/>
          <ac:spMkLst>
            <pc:docMk/>
            <pc:sldMk cId="2933339818" sldId="398"/>
            <ac:spMk id="20" creationId="{AFC48916-B872-4E3D-124B-B85D474AD895}"/>
          </ac:spMkLst>
        </pc:spChg>
        <pc:spChg chg="del">
          <ac:chgData name="Lee Hixon" userId="1471241af388e512" providerId="LiveId" clId="{B5B850AB-CE9B-423A-B1C3-2EFC3192239D}" dt="2025-04-03T20:05:04.204" v="177" actId="478"/>
          <ac:spMkLst>
            <pc:docMk/>
            <pc:sldMk cId="2933339818" sldId="398"/>
            <ac:spMk id="21" creationId="{D32E9255-1B55-FCF7-8308-B7E4769127EF}"/>
          </ac:spMkLst>
        </pc:spChg>
        <pc:spChg chg="add mod">
          <ac:chgData name="Lee Hixon" userId="1471241af388e512" providerId="LiveId" clId="{B5B850AB-CE9B-423A-B1C3-2EFC3192239D}" dt="2025-04-03T20:05:17.461" v="180"/>
          <ac:spMkLst>
            <pc:docMk/>
            <pc:sldMk cId="2933339818" sldId="398"/>
            <ac:spMk id="22" creationId="{770E4F89-E825-B0CE-17CC-A311516CE384}"/>
          </ac:spMkLst>
        </pc:spChg>
        <pc:spChg chg="mod">
          <ac:chgData name="Lee Hixon" userId="1471241af388e512" providerId="LiveId" clId="{B5B850AB-CE9B-423A-B1C3-2EFC3192239D}" dt="2025-04-03T20:05:17.461" v="180"/>
          <ac:spMkLst>
            <pc:docMk/>
            <pc:sldMk cId="2933339818" sldId="398"/>
            <ac:spMk id="24" creationId="{98C8B1DA-B45C-8793-7A6B-045CC8767A58}"/>
          </ac:spMkLst>
        </pc:spChg>
        <pc:spChg chg="mod">
          <ac:chgData name="Lee Hixon" userId="1471241af388e512" providerId="LiveId" clId="{B5B850AB-CE9B-423A-B1C3-2EFC3192239D}" dt="2025-04-03T20:05:17.461" v="180"/>
          <ac:spMkLst>
            <pc:docMk/>
            <pc:sldMk cId="2933339818" sldId="398"/>
            <ac:spMk id="36" creationId="{1E9A05ED-ABB8-366D-721C-BD7EF2613C54}"/>
          </ac:spMkLst>
        </pc:spChg>
        <pc:spChg chg="mod">
          <ac:chgData name="Lee Hixon" userId="1471241af388e512" providerId="LiveId" clId="{B5B850AB-CE9B-423A-B1C3-2EFC3192239D}" dt="2025-04-03T20:05:17.461" v="180"/>
          <ac:spMkLst>
            <pc:docMk/>
            <pc:sldMk cId="2933339818" sldId="398"/>
            <ac:spMk id="45" creationId="{B1CE96B1-93F9-B2B1-CBCE-5903AB8AEA95}"/>
          </ac:spMkLst>
        </pc:spChg>
        <pc:spChg chg="add mod">
          <ac:chgData name="Lee Hixon" userId="1471241af388e512" providerId="LiveId" clId="{B5B850AB-CE9B-423A-B1C3-2EFC3192239D}" dt="2025-04-03T20:05:17.461" v="180"/>
          <ac:spMkLst>
            <pc:docMk/>
            <pc:sldMk cId="2933339818" sldId="398"/>
            <ac:spMk id="52" creationId="{EF6064EE-AE11-601C-D1B4-E053245526EF}"/>
          </ac:spMkLst>
        </pc:spChg>
        <pc:spChg chg="add mod">
          <ac:chgData name="Lee Hixon" userId="1471241af388e512" providerId="LiveId" clId="{B5B850AB-CE9B-423A-B1C3-2EFC3192239D}" dt="2025-04-03T20:05:17.461" v="180"/>
          <ac:spMkLst>
            <pc:docMk/>
            <pc:sldMk cId="2933339818" sldId="398"/>
            <ac:spMk id="53" creationId="{C862324F-FA81-7C5E-04CF-FB40721D320B}"/>
          </ac:spMkLst>
        </pc:spChg>
        <pc:spChg chg="add mod">
          <ac:chgData name="Lee Hixon" userId="1471241af388e512" providerId="LiveId" clId="{B5B850AB-CE9B-423A-B1C3-2EFC3192239D}" dt="2025-04-03T20:05:17.461" v="180"/>
          <ac:spMkLst>
            <pc:docMk/>
            <pc:sldMk cId="2933339818" sldId="398"/>
            <ac:spMk id="56" creationId="{EAEEFD01-A481-D41C-94EC-FD8884A453A3}"/>
          </ac:spMkLst>
        </pc:spChg>
        <pc:spChg chg="add mod">
          <ac:chgData name="Lee Hixon" userId="1471241af388e512" providerId="LiveId" clId="{B5B850AB-CE9B-423A-B1C3-2EFC3192239D}" dt="2025-04-03T20:05:17.461" v="180"/>
          <ac:spMkLst>
            <pc:docMk/>
            <pc:sldMk cId="2933339818" sldId="398"/>
            <ac:spMk id="57" creationId="{8294CFA5-F49E-CF0D-B16D-C4479BC7E748}"/>
          </ac:spMkLst>
        </pc:spChg>
        <pc:spChg chg="add mod">
          <ac:chgData name="Lee Hixon" userId="1471241af388e512" providerId="LiveId" clId="{B5B850AB-CE9B-423A-B1C3-2EFC3192239D}" dt="2025-04-03T20:05:17.461" v="180"/>
          <ac:spMkLst>
            <pc:docMk/>
            <pc:sldMk cId="2933339818" sldId="398"/>
            <ac:spMk id="59" creationId="{59DA96C2-ACAD-A2FC-4644-C2AB5ECE47D9}"/>
          </ac:spMkLst>
        </pc:spChg>
        <pc:grpChg chg="del">
          <ac:chgData name="Lee Hixon" userId="1471241af388e512" providerId="LiveId" clId="{B5B850AB-CE9B-423A-B1C3-2EFC3192239D}" dt="2025-04-03T20:05:04.204" v="177" actId="478"/>
          <ac:grpSpMkLst>
            <pc:docMk/>
            <pc:sldMk cId="2933339818" sldId="398"/>
            <ac:grpSpMk id="7" creationId="{4E384C18-505C-FF21-AC31-4C3FEDA442E2}"/>
          </ac:grpSpMkLst>
        </pc:gr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048" cy="470356"/>
          </a:xfrm>
          <a:prstGeom prst="rect">
            <a:avLst/>
          </a:prstGeom>
        </p:spPr>
        <p:txBody>
          <a:bodyPr vert="horz" lIns="89136" tIns="44568" rIns="89136" bIns="4456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886" y="0"/>
            <a:ext cx="3078048" cy="470356"/>
          </a:xfrm>
          <a:prstGeom prst="rect">
            <a:avLst/>
          </a:prstGeom>
        </p:spPr>
        <p:txBody>
          <a:bodyPr vert="horz" lIns="89136" tIns="44568" rIns="89136" bIns="44568" rtlCol="0"/>
          <a:lstStyle>
            <a:lvl1pPr algn="r">
              <a:defRPr sz="1200"/>
            </a:lvl1pPr>
          </a:lstStyle>
          <a:p>
            <a:fld id="{F1D6DF84-F398-4706-AAB3-16D5FC996BDA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8120"/>
            <a:ext cx="3078048" cy="470355"/>
          </a:xfrm>
          <a:prstGeom prst="rect">
            <a:avLst/>
          </a:prstGeom>
        </p:spPr>
        <p:txBody>
          <a:bodyPr vert="horz" lIns="89136" tIns="44568" rIns="89136" bIns="4456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886" y="8918120"/>
            <a:ext cx="3078048" cy="470355"/>
          </a:xfrm>
          <a:prstGeom prst="rect">
            <a:avLst/>
          </a:prstGeom>
        </p:spPr>
        <p:txBody>
          <a:bodyPr vert="horz" lIns="89136" tIns="44568" rIns="89136" bIns="44568" rtlCol="0" anchor="b"/>
          <a:lstStyle>
            <a:lvl1pPr algn="r">
              <a:defRPr sz="1200"/>
            </a:lvl1pPr>
          </a:lstStyle>
          <a:p>
            <a:fld id="{6934ED5D-7212-45A6-9024-16545096D9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2317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15" tIns="47107" rIns="94215" bIns="4710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15" tIns="47107" rIns="94215" bIns="47107" rtlCol="0"/>
          <a:lstStyle>
            <a:lvl1pPr algn="r">
              <a:defRPr sz="1200"/>
            </a:lvl1pPr>
          </a:lstStyle>
          <a:p>
            <a:fld id="{F594BDD9-5AB8-49ED-B949-CE371525E6FB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9863" y="1173163"/>
            <a:ext cx="42227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15" tIns="47107" rIns="94215" bIns="4710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15" tIns="47107" rIns="94215" bIns="4710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15" tIns="47107" rIns="94215" bIns="4710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15" tIns="47107" rIns="94215" bIns="47107" rtlCol="0" anchor="b"/>
          <a:lstStyle>
            <a:lvl1pPr algn="r">
              <a:defRPr sz="1200"/>
            </a:lvl1pPr>
          </a:lstStyle>
          <a:p>
            <a:fld id="{CF1BFE57-47FC-4002-A0A4-50A59FE67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184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FE57-47FC-4002-A0A4-50A59FE675F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087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Was about 36% in 2021, as well.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FE57-47FC-4002-A0A4-50A59FE675F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08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FE57-47FC-4002-A0A4-50A59FE675F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3125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FE57-47FC-4002-A0A4-50A59FE675F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087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FE57-47FC-4002-A0A4-50A59FE675F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604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FE57-47FC-4002-A0A4-50A59FE675F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911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FE57-47FC-4002-A0A4-50A59FE675F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2211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FE57-47FC-4002-A0A4-50A59FE675F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6666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FE57-47FC-4002-A0A4-50A59FE675F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9867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FE57-47FC-4002-A0A4-50A59FE675F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1464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FE57-47FC-4002-A0A4-50A59FE675F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314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FE57-47FC-4002-A0A4-50A59FE675F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3168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FE57-47FC-4002-A0A4-50A59FE675F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9164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FE57-47FC-4002-A0A4-50A59FE675F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5164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FE57-47FC-4002-A0A4-50A59FE675F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9613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42F51-2A89-D42C-B93A-AA362C1E7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104BBA-C5AB-9219-222A-545DA86F65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6A504C-5B0A-11B6-1D99-741963BC72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5405F-D762-F350-E2B9-B72A1782C2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FE57-47FC-4002-A0A4-50A59FE675F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8929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FE57-47FC-4002-A0A4-50A59FE675F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8014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FE57-47FC-4002-A0A4-50A59FE675F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6467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F3307-8F15-7F44-793E-A15B904D1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C7A0BC-BE39-0551-8666-4E7285D0AD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698543-0020-EB3B-8E36-14E84DA723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86414A-44FA-C62A-91E4-672002CD2F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FE57-47FC-4002-A0A4-50A59FE675F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4347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036FE-2912-8996-E8E6-605E232DD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74C6CA-B04D-13F8-C35A-5B4DF6AB66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7EC046-E80A-B424-438E-78555CE257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C7980E-6F28-3B70-5692-C943C3CC5F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FE57-47FC-4002-A0A4-50A59FE675F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3341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FE57-47FC-4002-A0A4-50A59FE675F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060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FE57-47FC-4002-A0A4-50A59FE675FA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05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FE57-47FC-4002-A0A4-50A59FE675F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6708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FE57-47FC-4002-A0A4-50A59FE675FA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870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57B92-7E4D-D496-B0A5-AC3C443FB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EA4584-680F-9F1E-364B-F90428E756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97BC05-0DE5-30B3-6A8E-445CC0DDAB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849E0C-EEF1-74CF-6A4E-AA4474B4B4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FE57-47FC-4002-A0A4-50A59FE675F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281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5A353-75D7-AD2A-8E64-245FB0C8C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A135F5-164F-BDA7-76E2-F4AEFC71BD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957146-5181-3A95-734D-7968ACAB7B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F4B435-ACC3-8500-2803-354900D26E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FE57-47FC-4002-A0A4-50A59FE675F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793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FE57-47FC-4002-A0A4-50A59FE675F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45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FE57-47FC-4002-A0A4-50A59FE675F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235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FE57-47FC-4002-A0A4-50A59FE675F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572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FE57-47FC-4002-A0A4-50A59FE675F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922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DD5F-C9AD-4B79-BCE3-1C1723865C0D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55A3-B2CE-4A62-896D-4392937F5D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119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DD5F-C9AD-4B79-BCE3-1C1723865C0D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55A3-B2CE-4A62-896D-4392937F5D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146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DD5F-C9AD-4B79-BCE3-1C1723865C0D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55A3-B2CE-4A62-896D-4392937F5D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198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DD5F-C9AD-4B79-BCE3-1C1723865C0D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55A3-B2CE-4A62-896D-4392937F5D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91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DD5F-C9AD-4B79-BCE3-1C1723865C0D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55A3-B2CE-4A62-896D-4392937F5D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849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DD5F-C9AD-4B79-BCE3-1C1723865C0D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55A3-B2CE-4A62-896D-4392937F5D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389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DD5F-C9AD-4B79-BCE3-1C1723865C0D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55A3-B2CE-4A62-896D-4392937F5D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369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DD5F-C9AD-4B79-BCE3-1C1723865C0D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55A3-B2CE-4A62-896D-4392937F5D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412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DD5F-C9AD-4B79-BCE3-1C1723865C0D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55A3-B2CE-4A62-896D-4392937F5D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303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DD5F-C9AD-4B79-BCE3-1C1723865C0D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55A3-B2CE-4A62-896D-4392937F5D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26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DD5F-C9AD-4B79-BCE3-1C1723865C0D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55A3-B2CE-4A62-896D-4392937F5D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001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F6ECE2"/>
            </a:gs>
            <a:gs pos="100000">
              <a:srgbClr val="00573D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0">
              <a:srgbClr val="00573D"/>
            </a:gs>
            <a:gs pos="98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12/21/2017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Hixon Pre-Proposal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F55A3-B2CE-4A62-896D-4392937F5D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087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jpeg"/><Relationship Id="rId10" Type="http://schemas.openxmlformats.org/officeDocument/2006/relationships/image" Target="../media/image7.png"/><Relationship Id="rId4" Type="http://schemas.openxmlformats.org/officeDocument/2006/relationships/image" Target="../media/image2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10" Type="http://schemas.openxmlformats.org/officeDocument/2006/relationships/image" Target="../media/image22.png"/><Relationship Id="rId4" Type="http://schemas.openxmlformats.org/officeDocument/2006/relationships/image" Target="../media/image10.jpe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24.png"/><Relationship Id="rId4" Type="http://schemas.openxmlformats.org/officeDocument/2006/relationships/image" Target="../media/image9.jpeg"/><Relationship Id="rId9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5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3.jpeg"/><Relationship Id="rId4" Type="http://schemas.openxmlformats.org/officeDocument/2006/relationships/image" Target="../media/image26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31.png"/><Relationship Id="rId3" Type="http://schemas.openxmlformats.org/officeDocument/2006/relationships/image" Target="../media/image9.jpeg"/><Relationship Id="rId7" Type="http://schemas.microsoft.com/office/2007/relationships/hdphoto" Target="../media/hdphoto2.wdp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9.png"/><Relationship Id="rId5" Type="http://schemas.openxmlformats.org/officeDocument/2006/relationships/image" Target="../media/image11.jpeg"/><Relationship Id="rId10" Type="http://schemas.openxmlformats.org/officeDocument/2006/relationships/image" Target="../media/image28.png"/><Relationship Id="rId4" Type="http://schemas.openxmlformats.org/officeDocument/2006/relationships/image" Target="../media/image10.jpe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34.png"/><Relationship Id="rId4" Type="http://schemas.openxmlformats.org/officeDocument/2006/relationships/image" Target="../media/image9.jpeg"/><Relationship Id="rId9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hyperlink" Target="https://danville.edu/storm-water-management" TargetMode="External"/><Relationship Id="rId4" Type="http://schemas.openxmlformats.org/officeDocument/2006/relationships/image" Target="../media/image9.jpeg"/><Relationship Id="rId9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microsoft.com/office/2007/relationships/hdphoto" Target="../media/hdphoto2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10" Type="http://schemas.openxmlformats.org/officeDocument/2006/relationships/image" Target="../media/image37.png"/><Relationship Id="rId4" Type="http://schemas.openxmlformats.org/officeDocument/2006/relationships/image" Target="../media/image10.jpe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8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hyperlink" Target="https://www.tncc.edu/about/environment/stormwater.html" TargetMode="External"/><Relationship Id="rId5" Type="http://schemas.openxmlformats.org/officeDocument/2006/relationships/image" Target="../media/image9.jpeg"/><Relationship Id="rId10" Type="http://schemas.openxmlformats.org/officeDocument/2006/relationships/image" Target="../media/image13.jpeg"/><Relationship Id="rId4" Type="http://schemas.openxmlformats.org/officeDocument/2006/relationships/image" Target="../media/image39.png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microsoft.com/office/2007/relationships/hdphoto" Target="../media/hdphoto2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42.png"/><Relationship Id="rId5" Type="http://schemas.openxmlformats.org/officeDocument/2006/relationships/image" Target="../media/image11.jpeg"/><Relationship Id="rId10" Type="http://schemas.openxmlformats.org/officeDocument/2006/relationships/image" Target="../media/image41.png"/><Relationship Id="rId4" Type="http://schemas.openxmlformats.org/officeDocument/2006/relationships/image" Target="../media/image10.jpe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microsoft.com/office/2007/relationships/hdphoto" Target="../media/hdphoto2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microsoft.com/office/2007/relationships/hdphoto" Target="../media/hdphoto2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8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3.jpeg"/><Relationship Id="rId4" Type="http://schemas.openxmlformats.org/officeDocument/2006/relationships/image" Target="../media/image39.png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45.png"/><Relationship Id="rId4" Type="http://schemas.openxmlformats.org/officeDocument/2006/relationships/image" Target="../media/image9.jpeg"/><Relationship Id="rId9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microsoft.com/office/2007/relationships/hdphoto" Target="../media/hdphoto2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8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hyperlink" Target="https://www.vhcc.edu/home/showpublisheddocument/8204/637051824229500000" TargetMode="External"/><Relationship Id="rId5" Type="http://schemas.openxmlformats.org/officeDocument/2006/relationships/image" Target="../media/image9.jpeg"/><Relationship Id="rId10" Type="http://schemas.openxmlformats.org/officeDocument/2006/relationships/image" Target="../media/image13.jpeg"/><Relationship Id="rId4" Type="http://schemas.openxmlformats.org/officeDocument/2006/relationships/image" Target="../media/image39.png"/><Relationship Id="rId9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microsoft.com/office/2007/relationships/hdphoto" Target="../media/hdphoto2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49.png"/><Relationship Id="rId5" Type="http://schemas.openxmlformats.org/officeDocument/2006/relationships/image" Target="../media/image11.jpeg"/><Relationship Id="rId10" Type="http://schemas.openxmlformats.org/officeDocument/2006/relationships/image" Target="../media/image48.png"/><Relationship Id="rId4" Type="http://schemas.openxmlformats.org/officeDocument/2006/relationships/image" Target="../media/image10.jpeg"/><Relationship Id="rId9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microsoft.com/office/2007/relationships/hdphoto" Target="../media/hdphoto2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54.jpeg"/><Relationship Id="rId3" Type="http://schemas.openxmlformats.org/officeDocument/2006/relationships/image" Target="../media/image9.jpeg"/><Relationship Id="rId7" Type="http://schemas.microsoft.com/office/2007/relationships/hdphoto" Target="../media/hdphoto2.wdp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52.png"/><Relationship Id="rId5" Type="http://schemas.openxmlformats.org/officeDocument/2006/relationships/image" Target="../media/image11.jpeg"/><Relationship Id="rId10" Type="http://schemas.openxmlformats.org/officeDocument/2006/relationships/image" Target="../media/image51.jpeg"/><Relationship Id="rId4" Type="http://schemas.openxmlformats.org/officeDocument/2006/relationships/image" Target="../media/image10.jpeg"/><Relationship Id="rId9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microsoft.com/office/2007/relationships/hdphoto" Target="../media/hdphoto2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microsoft.com/office/2007/relationships/hdphoto" Target="../media/hdphoto2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8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3.jpeg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rgbClr val="9DC3E6"/>
            </a:gs>
            <a:gs pos="12000">
              <a:srgbClr val="FAF5F0"/>
            </a:gs>
            <a:gs pos="100000">
              <a:schemeClr val="bg1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0">
              <a:srgbClr val="023550"/>
            </a:gs>
            <a:gs pos="89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73"/>
            <a:ext cx="1386837" cy="13823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83329"/>
            <a:ext cx="1395663" cy="13746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069345"/>
            <a:ext cx="1395663" cy="14139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94673"/>
            <a:ext cx="1386837" cy="1381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2713" y="1989574"/>
            <a:ext cx="6906962" cy="4458027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11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br>
              <a:rPr lang="en-US" sz="36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3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sz="36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700" b="1" dirty="0"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MS4 Program Overview</a:t>
            </a:r>
            <a:br>
              <a:rPr lang="en-US" sz="4700" b="1" dirty="0"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b="1" dirty="0"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br>
              <a:rPr lang="en-US" sz="4200" b="1" dirty="0">
                <a:latin typeface="Garamond" panose="02020404030301010803" pitchFamily="18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Garamond" panose="02020404030301010803" pitchFamily="18" charset="0"/>
                <a:ea typeface="Verdana" panose="020B0604030504040204" pitchFamily="34" charset="0"/>
              </a:rPr>
              <a:t>Provided to Assist </a:t>
            </a:r>
            <a:r>
              <a:rPr lang="en-US" sz="2400" b="1" dirty="0"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with the Department of Environmental Quality’s MS4 Program Audit</a:t>
            </a:r>
            <a:br>
              <a:rPr lang="en-US" sz="3600" b="1" dirty="0"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200" b="1" dirty="0"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br>
              <a:rPr lang="en-US" sz="1600" dirty="0">
                <a:latin typeface="Garamond" panose="02020404030301010803" pitchFamily="18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Garamond" panose="02020404030301010803" pitchFamily="18" charset="0"/>
                <a:cs typeface="Arial" panose="020B0604020202020204" pitchFamily="34" charset="0"/>
              </a:rPr>
              <a:t>April 8, 2025</a:t>
            </a:r>
            <a:br>
              <a:rPr lang="en-US" sz="1800" b="1" dirty="0">
                <a:latin typeface="Garamond" panose="02020404030301010803" pitchFamily="18" charset="0"/>
              </a:rPr>
            </a:br>
            <a:br>
              <a:rPr lang="en-US" sz="1800" b="1" dirty="0">
                <a:latin typeface="Garamond" panose="02020404030301010803" pitchFamily="18" charset="0"/>
              </a:rPr>
            </a:br>
            <a:r>
              <a:rPr lang="en-US" sz="1600" b="1" dirty="0">
                <a:latin typeface="Garamond" panose="02020404030301010803" pitchFamily="18" charset="0"/>
              </a:rPr>
              <a:t>Presented by:</a:t>
            </a:r>
            <a:br>
              <a:rPr lang="en-US" sz="1600" b="1" dirty="0">
                <a:latin typeface="Garamond" panose="02020404030301010803" pitchFamily="18" charset="0"/>
              </a:rPr>
            </a:br>
            <a:r>
              <a:rPr lang="en-US" sz="1400" dirty="0"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Lee F. Hixon, Ph.D., P.E. </a:t>
            </a:r>
            <a:br>
              <a:rPr lang="en-US" sz="1400" dirty="0"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President  </a:t>
            </a:r>
            <a:br>
              <a:rPr lang="en-US" sz="1600" dirty="0"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1600" dirty="0"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1600" dirty="0"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1600" dirty="0"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b="1" dirty="0"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en-US" sz="1400" b="1" dirty="0"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b="1" dirty="0"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US" sz="1600" dirty="0"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Engineering, Inc.</a:t>
            </a:r>
            <a:br>
              <a:rPr lang="en-US" sz="1600" dirty="0"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(Program Support Consultant)</a:t>
            </a:r>
            <a:endParaRPr lang="en-US" sz="1400" dirty="0">
              <a:latin typeface="Garamond" panose="02020404030301010803" pitchFamily="18" charset="0"/>
            </a:endParaRPr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1386837" y="2472"/>
            <a:ext cx="0" cy="681228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3342"/>
            <a:ext cx="1371600" cy="13213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9392" y="5356740"/>
            <a:ext cx="957488" cy="583775"/>
          </a:xfrm>
          <a:prstGeom prst="rect">
            <a:avLst/>
          </a:prstGeom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679F4A-F9B3-468A-8397-FC1EA8C3695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5891" y="5553743"/>
            <a:ext cx="2421706" cy="8685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D58D8B-E048-D599-E4E2-BE56853A16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9392" y="1085021"/>
            <a:ext cx="3089254" cy="124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29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F6ECE2"/>
            </a:gs>
            <a:gs pos="100000">
              <a:schemeClr val="bg1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0">
              <a:srgbClr val="053550"/>
            </a:gs>
            <a:gs pos="98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558BEBC-799A-DA0A-F80C-5E4296F616A7}"/>
              </a:ext>
            </a:extLst>
          </p:cNvPr>
          <p:cNvSpPr txBox="1"/>
          <p:nvPr/>
        </p:nvSpPr>
        <p:spPr>
          <a:xfrm>
            <a:off x="302500" y="1480475"/>
            <a:ext cx="8318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9250" lvl="1"/>
            <a:r>
              <a:rPr lang="en-US" sz="2400" dirty="0">
                <a:latin typeface="Garamond" panose="02020404030301010803" pitchFamily="18" charset="0"/>
              </a:rPr>
              <a:t>Example survey question: Stormwater from campus storm sewer drains to …</a:t>
            </a:r>
          </a:p>
          <a:p>
            <a:pPr lvl="1">
              <a:defRPr/>
            </a:pPr>
            <a:endParaRPr lang="en-US" dirty="0"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3000" dirty="0"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" y="-3387"/>
            <a:ext cx="9144002" cy="919919"/>
            <a:chOff x="-1" y="-3387"/>
            <a:chExt cx="9091136" cy="919919"/>
          </a:xfrm>
        </p:grpSpPr>
        <p:pic>
          <p:nvPicPr>
            <p:cNvPr id="15" name="Picture 14"/>
            <p:cNvPicPr>
              <a:picLocks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8055" y="2132"/>
              <a:ext cx="1783080" cy="9144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/>
            </p:cNvPicPr>
            <p:nvPr/>
          </p:nvPicPr>
          <p:blipFill rotWithShape="1"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2133"/>
              <a:ext cx="1917749" cy="91226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/>
            </p:cNvPicPr>
            <p:nvPr/>
          </p:nvPicPr>
          <p:blipFill rotWithShape="1">
            <a:blip r:embed="rId5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7749" y="0"/>
              <a:ext cx="1783080" cy="9084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/>
            </p:cNvPicPr>
            <p:nvPr/>
          </p:nvPicPr>
          <p:blipFill>
            <a:blip r:embed="rId6" cstate="screen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501" y="-3387"/>
              <a:ext cx="1828801" cy="91180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7302" y="-3387"/>
              <a:ext cx="1780753" cy="911803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457199" y="129348"/>
            <a:ext cx="5006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WQ Issues - Selection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925720"/>
            <a:ext cx="9148103" cy="307777"/>
          </a:xfrm>
          <a:prstGeom prst="rect">
            <a:avLst/>
          </a:prstGeom>
          <a:solidFill>
            <a:srgbClr val="053550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│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MCM 1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MCM 2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MCM 3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MCM 4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MCM 5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MCM 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1DCF1E-6919-422C-8C15-CC66741753EB}"/>
              </a:ext>
            </a:extLst>
          </p:cNvPr>
          <p:cNvSpPr txBox="1"/>
          <p:nvPr/>
        </p:nvSpPr>
        <p:spPr>
          <a:xfrm>
            <a:off x="5562146" y="2338820"/>
            <a:ext cx="3065318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Need: General Information. (WQ Issue #1)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B3DA30-31B1-3B0B-7439-978F7B4C1D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431" y="2352547"/>
            <a:ext cx="4870556" cy="27215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C79714-1B9D-49CC-1B16-5C698B20B2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20134" y="3767903"/>
            <a:ext cx="5069738" cy="27215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Arrow: Left 12">
            <a:extLst>
              <a:ext uri="{FF2B5EF4-FFF2-40B4-BE49-F238E27FC236}">
                <a16:creationId xmlns:a16="http://schemas.microsoft.com/office/drawing/2014/main" id="{E1C96608-5826-9B2E-3ED8-A04736733442}"/>
              </a:ext>
            </a:extLst>
          </p:cNvPr>
          <p:cNvSpPr/>
          <p:nvPr/>
        </p:nvSpPr>
        <p:spPr>
          <a:xfrm rot="19351419">
            <a:off x="2089735" y="2834453"/>
            <a:ext cx="2401304" cy="718305"/>
          </a:xfrm>
          <a:prstGeom prst="lef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2023: 36% Correct</a:t>
            </a: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361FA312-E8FF-1B11-CABC-A2FF49F5AEFF}"/>
              </a:ext>
            </a:extLst>
          </p:cNvPr>
          <p:cNvSpPr/>
          <p:nvPr/>
        </p:nvSpPr>
        <p:spPr>
          <a:xfrm rot="19351419">
            <a:off x="6237741" y="4311118"/>
            <a:ext cx="2401304" cy="718305"/>
          </a:xfrm>
          <a:prstGeom prst="lef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2025: 55% Correct</a:t>
            </a:r>
          </a:p>
        </p:txBody>
      </p:sp>
      <p:sp>
        <p:nvSpPr>
          <p:cNvPr id="20" name="Arrow: Left 19">
            <a:extLst>
              <a:ext uri="{FF2B5EF4-FFF2-40B4-BE49-F238E27FC236}">
                <a16:creationId xmlns:a16="http://schemas.microsoft.com/office/drawing/2014/main" id="{ABECF4E3-9435-0D57-1AF0-1D9D02BFD984}"/>
              </a:ext>
            </a:extLst>
          </p:cNvPr>
          <p:cNvSpPr/>
          <p:nvPr/>
        </p:nvSpPr>
        <p:spPr>
          <a:xfrm flipH="1">
            <a:off x="1527143" y="5213975"/>
            <a:ext cx="2119023" cy="718305"/>
          </a:xfrm>
          <a:prstGeom prst="left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19% Increase!</a:t>
            </a:r>
          </a:p>
        </p:txBody>
      </p:sp>
    </p:spTree>
    <p:extLst>
      <p:ext uri="{BB962C8B-B14F-4D97-AF65-F5344CB8AC3E}">
        <p14:creationId xmlns:p14="http://schemas.microsoft.com/office/powerpoint/2010/main" val="340693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F6ECE2"/>
            </a:gs>
            <a:gs pos="100000">
              <a:schemeClr val="bg1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0">
              <a:srgbClr val="053550"/>
            </a:gs>
            <a:gs pos="98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468E29-63FA-9150-4430-F40A766F55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036" y="1541755"/>
            <a:ext cx="6417994" cy="4904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-1" y="-3387"/>
            <a:ext cx="9144002" cy="919919"/>
            <a:chOff x="-1" y="-3387"/>
            <a:chExt cx="9091136" cy="919919"/>
          </a:xfrm>
        </p:grpSpPr>
        <p:pic>
          <p:nvPicPr>
            <p:cNvPr id="15" name="Picture 14"/>
            <p:cNvPicPr>
              <a:picLocks/>
            </p:cNvPicPr>
            <p:nvPr/>
          </p:nvPicPr>
          <p:blipFill>
            <a:blip r:embed="rId4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8055" y="2132"/>
              <a:ext cx="1783080" cy="9144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/>
            </p:cNvPicPr>
            <p:nvPr/>
          </p:nvPicPr>
          <p:blipFill rotWithShape="1">
            <a:blip r:embed="rId5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2133"/>
              <a:ext cx="1917749" cy="91226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/>
            </p:cNvPicPr>
            <p:nvPr/>
          </p:nvPicPr>
          <p:blipFill rotWithShape="1">
            <a:blip r:embed="rId6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7749" y="0"/>
              <a:ext cx="1783080" cy="9084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/>
            </p:cNvPicPr>
            <p:nvPr/>
          </p:nvPicPr>
          <p:blipFill>
            <a:blip r:embed="rId7" cstate="screen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501" y="-3387"/>
              <a:ext cx="1828801" cy="91180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7302" y="-3387"/>
              <a:ext cx="1780753" cy="911803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457199" y="129348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  <a:cs typeface="Arial" panose="020B0604020202020204" pitchFamily="34" charset="0"/>
              </a:rPr>
              <a:t>WQ Issue #1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925720"/>
            <a:ext cx="9148103" cy="307777"/>
          </a:xfrm>
          <a:prstGeom prst="rect">
            <a:avLst/>
          </a:prstGeom>
          <a:solidFill>
            <a:srgbClr val="053550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Overview</a:t>
            </a:r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</a:t>
            </a:r>
            <a:r>
              <a:rPr lang="en-US" sz="14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1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2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3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4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5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Summary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9FC796-845D-5266-87EB-D4627C82508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1083" y="1541755"/>
            <a:ext cx="6376721" cy="4904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467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F6ECE2"/>
            </a:gs>
            <a:gs pos="100000">
              <a:schemeClr val="bg1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0">
              <a:srgbClr val="053550"/>
            </a:gs>
            <a:gs pos="98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1088AE-ACB5-085B-4CC3-2E18C9157B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930" y="1878542"/>
            <a:ext cx="5678124" cy="25367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9549A8-B472-378E-261A-3D80A763A7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8203" y="3706897"/>
            <a:ext cx="5693599" cy="25683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-1" y="-3387"/>
            <a:ext cx="9144002" cy="919919"/>
            <a:chOff x="-1" y="-3387"/>
            <a:chExt cx="9091136" cy="919919"/>
          </a:xfrm>
        </p:grpSpPr>
        <p:pic>
          <p:nvPicPr>
            <p:cNvPr id="15" name="Picture 14"/>
            <p:cNvPicPr>
              <a:picLocks/>
            </p:cNvPicPr>
            <p:nvPr/>
          </p:nvPicPr>
          <p:blipFill>
            <a:blip r:embed="rId5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8055" y="2132"/>
              <a:ext cx="1783080" cy="9144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/>
            </p:cNvPicPr>
            <p:nvPr/>
          </p:nvPicPr>
          <p:blipFill rotWithShape="1">
            <a:blip r:embed="rId6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2133"/>
              <a:ext cx="1917749" cy="91226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/>
            </p:cNvPicPr>
            <p:nvPr/>
          </p:nvPicPr>
          <p:blipFill rotWithShape="1">
            <a:blip r:embed="rId7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7749" y="0"/>
              <a:ext cx="1783080" cy="9084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/>
            </p:cNvPicPr>
            <p:nvPr/>
          </p:nvPicPr>
          <p:blipFill>
            <a:blip r:embed="rId8" cstate="screen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501" y="-3387"/>
              <a:ext cx="1828801" cy="91180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7302" y="-3387"/>
              <a:ext cx="1780753" cy="911803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457199" y="129348"/>
            <a:ext cx="4469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  <a:cs typeface="Arial" panose="020B0604020202020204" pitchFamily="34" charset="0"/>
              </a:rPr>
              <a:t>WQ Issues - Selection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925720"/>
            <a:ext cx="9148103" cy="307777"/>
          </a:xfrm>
          <a:prstGeom prst="rect">
            <a:avLst/>
          </a:prstGeom>
          <a:solidFill>
            <a:srgbClr val="053550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Overview</a:t>
            </a:r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</a:t>
            </a:r>
            <a:r>
              <a:rPr lang="en-US" sz="14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1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2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3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4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5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662F78-FDB3-4F12-BA17-F15D9D0D21A9}"/>
              </a:ext>
            </a:extLst>
          </p:cNvPr>
          <p:cNvSpPr txBox="1"/>
          <p:nvPr/>
        </p:nvSpPr>
        <p:spPr>
          <a:xfrm>
            <a:off x="6280687" y="1878542"/>
            <a:ext cx="2099638" cy="9856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</a:rPr>
              <a:t>Need: Illicit Discharge education. (WQ Issue #2)</a:t>
            </a: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7B79F1B8-1F71-46A5-92EE-FB3107837A32}"/>
              </a:ext>
            </a:extLst>
          </p:cNvPr>
          <p:cNvSpPr/>
          <p:nvPr/>
        </p:nvSpPr>
        <p:spPr>
          <a:xfrm>
            <a:off x="6715536" y="4544676"/>
            <a:ext cx="2106917" cy="477982"/>
          </a:xfrm>
          <a:prstGeom prst="lef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</a:rPr>
              <a:t>2025: 63% Correct</a:t>
            </a:r>
          </a:p>
        </p:txBody>
      </p:sp>
      <p:sp>
        <p:nvSpPr>
          <p:cNvPr id="22" name="Arrow: Left 21">
            <a:extLst>
              <a:ext uri="{FF2B5EF4-FFF2-40B4-BE49-F238E27FC236}">
                <a16:creationId xmlns:a16="http://schemas.microsoft.com/office/drawing/2014/main" id="{BB089201-58EA-FE39-008C-3518E55BD06A}"/>
              </a:ext>
            </a:extLst>
          </p:cNvPr>
          <p:cNvSpPr/>
          <p:nvPr/>
        </p:nvSpPr>
        <p:spPr>
          <a:xfrm>
            <a:off x="3421352" y="2741107"/>
            <a:ext cx="2065048" cy="477982"/>
          </a:xfrm>
          <a:prstGeom prst="lef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</a:rPr>
              <a:t>2023: 55% Correct</a:t>
            </a:r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0B8364E9-D603-BBB2-A23D-B53E8464ED15}"/>
              </a:ext>
            </a:extLst>
          </p:cNvPr>
          <p:cNvSpPr/>
          <p:nvPr/>
        </p:nvSpPr>
        <p:spPr>
          <a:xfrm flipH="1">
            <a:off x="1302329" y="5051197"/>
            <a:ext cx="2119023" cy="718305"/>
          </a:xfrm>
          <a:prstGeom prst="left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8% Increase!</a:t>
            </a:r>
          </a:p>
        </p:txBody>
      </p:sp>
    </p:spTree>
    <p:extLst>
      <p:ext uri="{BB962C8B-B14F-4D97-AF65-F5344CB8AC3E}">
        <p14:creationId xmlns:p14="http://schemas.microsoft.com/office/powerpoint/2010/main" val="338705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F6ECE2"/>
            </a:gs>
            <a:gs pos="100000">
              <a:schemeClr val="bg1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0">
              <a:srgbClr val="053550"/>
            </a:gs>
            <a:gs pos="98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" y="-3387"/>
            <a:ext cx="9144002" cy="919919"/>
            <a:chOff x="-1" y="-3387"/>
            <a:chExt cx="9091136" cy="919919"/>
          </a:xfrm>
        </p:grpSpPr>
        <p:pic>
          <p:nvPicPr>
            <p:cNvPr id="15" name="Picture 14"/>
            <p:cNvPicPr>
              <a:picLocks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8055" y="2132"/>
              <a:ext cx="1783080" cy="9144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/>
            </p:cNvPicPr>
            <p:nvPr/>
          </p:nvPicPr>
          <p:blipFill rotWithShape="1"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2133"/>
              <a:ext cx="1917749" cy="91226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/>
            </p:cNvPicPr>
            <p:nvPr/>
          </p:nvPicPr>
          <p:blipFill rotWithShape="1">
            <a:blip r:embed="rId5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7749" y="0"/>
              <a:ext cx="1783080" cy="9084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/>
            </p:cNvPicPr>
            <p:nvPr/>
          </p:nvPicPr>
          <p:blipFill>
            <a:blip r:embed="rId6" cstate="screen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501" y="-3387"/>
              <a:ext cx="1828801" cy="91180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7302" y="-3387"/>
              <a:ext cx="1780753" cy="911803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457199" y="129348"/>
            <a:ext cx="2757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  <a:cs typeface="Arial" panose="020B0604020202020204" pitchFamily="34" charset="0"/>
              </a:rPr>
              <a:t>WQ Issue #2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925720"/>
            <a:ext cx="9148103" cy="307777"/>
          </a:xfrm>
          <a:prstGeom prst="rect">
            <a:avLst/>
          </a:prstGeom>
          <a:solidFill>
            <a:srgbClr val="053550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Overview</a:t>
            </a:r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</a:t>
            </a:r>
            <a:r>
              <a:rPr lang="en-US" sz="14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1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2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3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4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5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Summary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6E262E-9128-9E26-1CF5-5F1352841FE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54" y="1383538"/>
            <a:ext cx="7028156" cy="52753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4B2482-53F1-C9A7-FCCC-870D1BDFA48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31" y="1385704"/>
            <a:ext cx="7144622" cy="52790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C3AFCD-E5DA-F9A3-A299-4B8F8AD953C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531" y="1399887"/>
            <a:ext cx="7050074" cy="52590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6479D7-054F-F429-9205-CD8448A26B6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566" y="1395876"/>
            <a:ext cx="7015500" cy="52630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4A10103-6DEE-2C11-9350-C637966E414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923" y="1404161"/>
            <a:ext cx="7036794" cy="52504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D940339-F6DE-9F30-EE9D-034FD2C9707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1292" y="1404161"/>
            <a:ext cx="7055878" cy="52504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809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F6ECE2"/>
            </a:gs>
            <a:gs pos="100000">
              <a:schemeClr val="bg1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0">
              <a:srgbClr val="053550"/>
            </a:gs>
            <a:gs pos="98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49F55A3-B8E4-40FD-A901-1DC6E1AD9F50}"/>
              </a:ext>
            </a:extLst>
          </p:cNvPr>
          <p:cNvSpPr txBox="1"/>
          <p:nvPr/>
        </p:nvSpPr>
        <p:spPr>
          <a:xfrm>
            <a:off x="1662112" y="3429000"/>
            <a:ext cx="5819775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>
                <a:latin typeface="Garamond" panose="02020404030301010803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Need: Information about receiving waters and impairments.  </a:t>
            </a:r>
          </a:p>
          <a:p>
            <a:r>
              <a:rPr lang="en-US" dirty="0">
                <a:solidFill>
                  <a:schemeClr val="tx1"/>
                </a:solidFill>
              </a:rPr>
              <a:t>(WQ Issue #3)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BFD066-F77B-66F8-E3B3-E60A266307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1895" y="3099716"/>
            <a:ext cx="4320534" cy="33125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1E1998-A9E5-1A0C-DE4A-6DA22984F3A8}"/>
              </a:ext>
            </a:extLst>
          </p:cNvPr>
          <p:cNvSpPr txBox="1"/>
          <p:nvPr/>
        </p:nvSpPr>
        <p:spPr>
          <a:xfrm>
            <a:off x="412749" y="1628038"/>
            <a:ext cx="8474594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800" b="1" dirty="0">
                <a:latin typeface="Garamond" panose="02020404030301010803" pitchFamily="18" charset="0"/>
              </a:rPr>
              <a:t>Ground Staff activities have highest impact on impaired waters pollutants of concern on campuses</a:t>
            </a:r>
          </a:p>
          <a:p>
            <a:pPr marL="800100" lvl="1" indent="-342900"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TMDL POC info provided between training activities</a:t>
            </a:r>
          </a:p>
          <a:p>
            <a:pPr marL="349250" lvl="1"/>
            <a:endParaRPr lang="en-US" sz="2400" dirty="0"/>
          </a:p>
          <a:p>
            <a:pPr lvl="1">
              <a:defRPr/>
            </a:pPr>
            <a:endParaRPr lang="en-US" dirty="0"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3000" dirty="0"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" y="-3387"/>
            <a:ext cx="9144002" cy="919919"/>
            <a:chOff x="-1" y="-3387"/>
            <a:chExt cx="9091136" cy="919919"/>
          </a:xfrm>
        </p:grpSpPr>
        <p:pic>
          <p:nvPicPr>
            <p:cNvPr id="15" name="Picture 14"/>
            <p:cNvPicPr>
              <a:picLocks/>
            </p:cNvPicPr>
            <p:nvPr/>
          </p:nvPicPr>
          <p:blipFill>
            <a:blip r:embed="rId4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8055" y="2132"/>
              <a:ext cx="1783080" cy="9144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/>
            </p:cNvPicPr>
            <p:nvPr/>
          </p:nvPicPr>
          <p:blipFill rotWithShape="1">
            <a:blip r:embed="rId5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2133"/>
              <a:ext cx="1917749" cy="91226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/>
            </p:cNvPicPr>
            <p:nvPr/>
          </p:nvPicPr>
          <p:blipFill rotWithShape="1">
            <a:blip r:embed="rId6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7749" y="0"/>
              <a:ext cx="1783080" cy="9084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/>
            </p:cNvPicPr>
            <p:nvPr/>
          </p:nvPicPr>
          <p:blipFill>
            <a:blip r:embed="rId7" cstate="screen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501" y="-3387"/>
              <a:ext cx="1828801" cy="91180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7302" y="-3387"/>
              <a:ext cx="1780753" cy="911803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457199" y="129348"/>
            <a:ext cx="2949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  <a:cs typeface="Arial" panose="020B0604020202020204" pitchFamily="34" charset="0"/>
              </a:rPr>
              <a:t>WQ Issues #3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925720"/>
            <a:ext cx="9148103" cy="307777"/>
          </a:xfrm>
          <a:prstGeom prst="rect">
            <a:avLst/>
          </a:prstGeom>
          <a:solidFill>
            <a:srgbClr val="053550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Overview</a:t>
            </a:r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</a:t>
            </a:r>
            <a:r>
              <a:rPr lang="en-US" sz="14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1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2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3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4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5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Summary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89E334-4E74-2D42-E418-968E5943E3F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49" y="3099716"/>
            <a:ext cx="4343888" cy="33125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731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F6ECE2"/>
            </a:gs>
            <a:gs pos="100000">
              <a:schemeClr val="bg1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0">
              <a:srgbClr val="053550"/>
            </a:gs>
            <a:gs pos="98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DDF6B1-45F2-3DC9-405F-5AB7891CF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89" y="1703032"/>
            <a:ext cx="8875622" cy="46575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-1" y="-3387"/>
            <a:ext cx="9144002" cy="919919"/>
            <a:chOff x="-1" y="-3387"/>
            <a:chExt cx="9091136" cy="919919"/>
          </a:xfrm>
        </p:grpSpPr>
        <p:pic>
          <p:nvPicPr>
            <p:cNvPr id="15" name="Picture 14"/>
            <p:cNvPicPr>
              <a:picLocks/>
            </p:cNvPicPr>
            <p:nvPr/>
          </p:nvPicPr>
          <p:blipFill>
            <a:blip r:embed="rId4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8055" y="2132"/>
              <a:ext cx="1783080" cy="9144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/>
            </p:cNvPicPr>
            <p:nvPr/>
          </p:nvPicPr>
          <p:blipFill rotWithShape="1">
            <a:blip r:embed="rId5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2133"/>
              <a:ext cx="1917749" cy="91226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/>
            </p:cNvPicPr>
            <p:nvPr/>
          </p:nvPicPr>
          <p:blipFill rotWithShape="1">
            <a:blip r:embed="rId6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7749" y="0"/>
              <a:ext cx="1783080" cy="9084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/>
            </p:cNvPicPr>
            <p:nvPr/>
          </p:nvPicPr>
          <p:blipFill>
            <a:blip r:embed="rId7" cstate="screen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501" y="-3387"/>
              <a:ext cx="1828801" cy="91180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7302" y="-3387"/>
              <a:ext cx="1780753" cy="911803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457199" y="129348"/>
            <a:ext cx="4344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  <a:cs typeface="Arial" panose="020B0604020202020204" pitchFamily="34" charset="0"/>
              </a:rPr>
              <a:t>Stormwater </a:t>
            </a:r>
            <a:r>
              <a:rPr lang="en-US" sz="3600" b="1" dirty="0">
                <a:latin typeface="Garamond" panose="02020404030301010803" pitchFamily="18" charset="0"/>
                <a:cs typeface="Arial" panose="020B0604020202020204" pitchFamily="34" charset="0"/>
                <a:hlinkClick r:id="rId10"/>
              </a:rPr>
              <a:t>Webpage</a:t>
            </a:r>
            <a:endParaRPr lang="en-US" sz="3600" b="1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" y="925720"/>
            <a:ext cx="9148103" cy="307777"/>
          </a:xfrm>
          <a:prstGeom prst="rect">
            <a:avLst/>
          </a:prstGeom>
          <a:solidFill>
            <a:srgbClr val="053550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Overview</a:t>
            </a:r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</a:t>
            </a:r>
            <a:r>
              <a:rPr lang="en-US" sz="14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1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2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3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4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5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A73F8F40-1E96-134C-F15E-C94A4BC1AB54}"/>
              </a:ext>
            </a:extLst>
          </p:cNvPr>
          <p:cNvSpPr/>
          <p:nvPr/>
        </p:nvSpPr>
        <p:spPr>
          <a:xfrm>
            <a:off x="1142058" y="2135441"/>
            <a:ext cx="2747914" cy="477982"/>
          </a:xfrm>
          <a:prstGeom prst="left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</a:rPr>
              <a:t>Required documents</a:t>
            </a: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D6DB69B3-DCA0-4559-D9DB-D6E043145ECB}"/>
              </a:ext>
            </a:extLst>
          </p:cNvPr>
          <p:cNvSpPr/>
          <p:nvPr/>
        </p:nvSpPr>
        <p:spPr>
          <a:xfrm>
            <a:off x="2078751" y="4662619"/>
            <a:ext cx="4382339" cy="477982"/>
          </a:xfrm>
          <a:prstGeom prst="left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</a:rPr>
              <a:t>Required info &amp; reporting mechanism</a:t>
            </a:r>
          </a:p>
        </p:txBody>
      </p:sp>
    </p:spTree>
    <p:extLst>
      <p:ext uri="{BB962C8B-B14F-4D97-AF65-F5344CB8AC3E}">
        <p14:creationId xmlns:p14="http://schemas.microsoft.com/office/powerpoint/2010/main" val="125340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F6ECE2"/>
            </a:gs>
            <a:gs pos="100000">
              <a:schemeClr val="bg1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0">
              <a:srgbClr val="053550"/>
            </a:gs>
            <a:gs pos="98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" y="-3387"/>
            <a:ext cx="9144002" cy="919919"/>
            <a:chOff x="-1" y="-3387"/>
            <a:chExt cx="9091136" cy="919919"/>
          </a:xfrm>
        </p:grpSpPr>
        <p:pic>
          <p:nvPicPr>
            <p:cNvPr id="15" name="Picture 14"/>
            <p:cNvPicPr>
              <a:picLocks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8055" y="2132"/>
              <a:ext cx="1783080" cy="9144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/>
            </p:cNvPicPr>
            <p:nvPr/>
          </p:nvPicPr>
          <p:blipFill rotWithShape="1"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2133"/>
              <a:ext cx="1917749" cy="91226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/>
            </p:cNvPicPr>
            <p:nvPr/>
          </p:nvPicPr>
          <p:blipFill rotWithShape="1">
            <a:blip r:embed="rId5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7749" y="0"/>
              <a:ext cx="1783080" cy="9084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/>
            </p:cNvPicPr>
            <p:nvPr/>
          </p:nvPicPr>
          <p:blipFill>
            <a:blip r:embed="rId6" cstate="screen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501" y="-3387"/>
              <a:ext cx="1828801" cy="91180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7302" y="-3387"/>
              <a:ext cx="1780753" cy="911803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457199" y="129348"/>
            <a:ext cx="4087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  <a:cs typeface="Arial" panose="020B0604020202020204" pitchFamily="34" charset="0"/>
              </a:rPr>
              <a:t>Pubic Participation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925720"/>
            <a:ext cx="9148103" cy="307777"/>
          </a:xfrm>
          <a:prstGeom prst="rect">
            <a:avLst/>
          </a:prstGeom>
          <a:solidFill>
            <a:srgbClr val="053550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Overview</a:t>
            </a:r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</a:t>
            </a:r>
            <a:r>
              <a:rPr lang="en-US" sz="14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1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2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3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4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5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Summary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B5F53B-A6AD-BDB5-9129-A17DBA3D123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7962" y="1473973"/>
            <a:ext cx="4532459" cy="51172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EB647E-D060-773C-4931-93801C660C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332" y="1473973"/>
            <a:ext cx="3964926" cy="51172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CAFF6C-FA21-A162-B6A3-5C800CFABD3A}"/>
              </a:ext>
            </a:extLst>
          </p:cNvPr>
          <p:cNvSpPr txBox="1"/>
          <p:nvPr/>
        </p:nvSpPr>
        <p:spPr>
          <a:xfrm>
            <a:off x="3195376" y="6058204"/>
            <a:ext cx="1039882" cy="5330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</a:rPr>
              <a:t>Program Plan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2473F8-AA25-D3A3-DBC9-368C65C63EAA}"/>
              </a:ext>
            </a:extLst>
          </p:cNvPr>
          <p:cNvSpPr txBox="1"/>
          <p:nvPr/>
        </p:nvSpPr>
        <p:spPr>
          <a:xfrm>
            <a:off x="7723443" y="6058204"/>
            <a:ext cx="1166978" cy="5330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</a:rPr>
              <a:t>Annual Reporting</a:t>
            </a:r>
          </a:p>
        </p:txBody>
      </p:sp>
    </p:spTree>
    <p:extLst>
      <p:ext uri="{BB962C8B-B14F-4D97-AF65-F5344CB8AC3E}">
        <p14:creationId xmlns:p14="http://schemas.microsoft.com/office/powerpoint/2010/main" val="183865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F6ECE2"/>
            </a:gs>
            <a:gs pos="100000">
              <a:schemeClr val="bg1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0">
              <a:srgbClr val="053550"/>
            </a:gs>
            <a:gs pos="98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AF3B0F-A866-0B1A-DF36-5A8ADF8B1D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701" y="1482438"/>
            <a:ext cx="6631899" cy="50711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BF428F-EDB9-58DB-6E6E-2534EBAB79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900" y="1482438"/>
            <a:ext cx="6696349" cy="50711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-1" y="-3387"/>
            <a:ext cx="9144002" cy="919919"/>
            <a:chOff x="-1" y="-3387"/>
            <a:chExt cx="9091136" cy="919919"/>
          </a:xfrm>
        </p:grpSpPr>
        <p:pic>
          <p:nvPicPr>
            <p:cNvPr id="15" name="Picture 14"/>
            <p:cNvPicPr>
              <a:picLocks/>
            </p:cNvPicPr>
            <p:nvPr/>
          </p:nvPicPr>
          <p:blipFill>
            <a:blip r:embed="rId5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8055" y="2132"/>
              <a:ext cx="1783080" cy="9144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/>
            </p:cNvPicPr>
            <p:nvPr/>
          </p:nvPicPr>
          <p:blipFill rotWithShape="1">
            <a:blip r:embed="rId6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2133"/>
              <a:ext cx="1917749" cy="91226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/>
            </p:cNvPicPr>
            <p:nvPr/>
          </p:nvPicPr>
          <p:blipFill rotWithShape="1">
            <a:blip r:embed="rId7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7749" y="0"/>
              <a:ext cx="1783080" cy="9084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/>
            </p:cNvPicPr>
            <p:nvPr/>
          </p:nvPicPr>
          <p:blipFill>
            <a:blip r:embed="rId8" cstate="screen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501" y="-3387"/>
              <a:ext cx="1828801" cy="91180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7302" y="-3387"/>
              <a:ext cx="1780753" cy="911803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457199" y="129348"/>
            <a:ext cx="6049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  <a:cs typeface="Arial" panose="020B0604020202020204" pitchFamily="34" charset="0"/>
              </a:rPr>
              <a:t>Staff </a:t>
            </a:r>
            <a:r>
              <a:rPr lang="en-US" sz="3600" b="1" dirty="0">
                <a:latin typeface="Garamond" panose="02020404030301010803" pitchFamily="18" charset="0"/>
                <a:cs typeface="Arial" panose="020B0604020202020204" pitchFamily="34" charset="0"/>
                <a:hlinkClick r:id="rId11"/>
              </a:rPr>
              <a:t>Handbook</a:t>
            </a:r>
            <a:r>
              <a:rPr lang="en-US" sz="3600" b="1" dirty="0">
                <a:latin typeface="Garamond" panose="02020404030301010803" pitchFamily="18" charset="0"/>
                <a:cs typeface="Arial" panose="020B0604020202020204" pitchFamily="34" charset="0"/>
              </a:rPr>
              <a:t> for GH &amp; PP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925720"/>
            <a:ext cx="9148103" cy="307777"/>
          </a:xfrm>
          <a:prstGeom prst="rect">
            <a:avLst/>
          </a:prstGeom>
          <a:solidFill>
            <a:srgbClr val="053550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Overview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</a:t>
            </a:r>
            <a:r>
              <a:rPr lang="en-US" sz="14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1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2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3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4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5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3093879-89B5-4ED4-B3AC-4B8F1D4D7181}"/>
              </a:ext>
            </a:extLst>
          </p:cNvPr>
          <p:cNvSpPr/>
          <p:nvPr/>
        </p:nvSpPr>
        <p:spPr>
          <a:xfrm>
            <a:off x="952827" y="2690452"/>
            <a:ext cx="1486385" cy="495300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</a:rPr>
              <a:t>Prohibition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ED1126BC-0F39-4AF6-BDED-6D8AC4400D13}"/>
              </a:ext>
            </a:extLst>
          </p:cNvPr>
          <p:cNvSpPr/>
          <p:nvPr/>
        </p:nvSpPr>
        <p:spPr>
          <a:xfrm>
            <a:off x="952827" y="3565275"/>
            <a:ext cx="1486385" cy="495300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</a:rPr>
              <a:t>Procedures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1A5BF8B3-9BA4-4802-88ED-60A5031D62D5}"/>
              </a:ext>
            </a:extLst>
          </p:cNvPr>
          <p:cNvSpPr/>
          <p:nvPr/>
        </p:nvSpPr>
        <p:spPr>
          <a:xfrm>
            <a:off x="1083877" y="4960650"/>
            <a:ext cx="1355335" cy="495300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</a:rPr>
              <a:t>Forms</a:t>
            </a:r>
          </a:p>
        </p:txBody>
      </p:sp>
    </p:spTree>
    <p:extLst>
      <p:ext uri="{BB962C8B-B14F-4D97-AF65-F5344CB8AC3E}">
        <p14:creationId xmlns:p14="http://schemas.microsoft.com/office/powerpoint/2010/main" val="408287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F6ECE2"/>
            </a:gs>
            <a:gs pos="100000">
              <a:schemeClr val="bg1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0">
              <a:srgbClr val="053550"/>
            </a:gs>
            <a:gs pos="98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" y="-3387"/>
            <a:ext cx="9144002" cy="919919"/>
            <a:chOff x="-1" y="-3387"/>
            <a:chExt cx="9091136" cy="919919"/>
          </a:xfrm>
        </p:grpSpPr>
        <p:pic>
          <p:nvPicPr>
            <p:cNvPr id="15" name="Picture 14"/>
            <p:cNvPicPr>
              <a:picLocks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8055" y="2132"/>
              <a:ext cx="1783080" cy="9144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/>
            </p:cNvPicPr>
            <p:nvPr/>
          </p:nvPicPr>
          <p:blipFill rotWithShape="1"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2133"/>
              <a:ext cx="1917749" cy="91226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/>
            </p:cNvPicPr>
            <p:nvPr/>
          </p:nvPicPr>
          <p:blipFill rotWithShape="1">
            <a:blip r:embed="rId5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7749" y="0"/>
              <a:ext cx="1783080" cy="9084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/>
            </p:cNvPicPr>
            <p:nvPr/>
          </p:nvPicPr>
          <p:blipFill>
            <a:blip r:embed="rId6" cstate="screen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501" y="-3387"/>
              <a:ext cx="1828801" cy="91180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7302" y="-3387"/>
              <a:ext cx="1780753" cy="911803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457199" y="129348"/>
            <a:ext cx="596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  <a:cs typeface="Arial" panose="020B0604020202020204" pitchFamily="34" charset="0"/>
              </a:rPr>
              <a:t>Outfall Screening Form </a:t>
            </a:r>
            <a:r>
              <a:rPr lang="en-US" b="1" dirty="0">
                <a:latin typeface="Garamond" panose="02020404030301010803" pitchFamily="18" charset="0"/>
                <a:cs typeface="Arial" panose="020B0604020202020204" pitchFamily="34" charset="0"/>
              </a:rPr>
              <a:t>(Example)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925720"/>
            <a:ext cx="9148103" cy="307777"/>
          </a:xfrm>
          <a:prstGeom prst="rect">
            <a:avLst/>
          </a:prstGeom>
          <a:solidFill>
            <a:srgbClr val="053550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Overview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</a:t>
            </a:r>
            <a:r>
              <a:rPr lang="en-US" sz="14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1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2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3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4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5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Summary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8241D5-1F97-E329-C89D-A2DF51C36E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144" y="1380605"/>
            <a:ext cx="4351061" cy="53055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0CD650-51F2-0CEA-DAA2-D6CB2182CB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76725" y="1707691"/>
            <a:ext cx="6673131" cy="46513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143B94-EDC5-7EE4-CE57-C2FC9BF640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57887" y="1383538"/>
            <a:ext cx="4291969" cy="53025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690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F6ECE2"/>
            </a:gs>
            <a:gs pos="100000">
              <a:schemeClr val="bg1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0">
              <a:srgbClr val="053550"/>
            </a:gs>
            <a:gs pos="98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" y="-3387"/>
            <a:ext cx="9144002" cy="919919"/>
            <a:chOff x="-1" y="-3387"/>
            <a:chExt cx="9091136" cy="919919"/>
          </a:xfrm>
        </p:grpSpPr>
        <p:pic>
          <p:nvPicPr>
            <p:cNvPr id="15" name="Picture 14"/>
            <p:cNvPicPr>
              <a:picLocks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8055" y="2132"/>
              <a:ext cx="1783080" cy="9144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/>
            </p:cNvPicPr>
            <p:nvPr/>
          </p:nvPicPr>
          <p:blipFill rotWithShape="1"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2133"/>
              <a:ext cx="1917749" cy="91226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/>
            </p:cNvPicPr>
            <p:nvPr/>
          </p:nvPicPr>
          <p:blipFill rotWithShape="1">
            <a:blip r:embed="rId5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7749" y="0"/>
              <a:ext cx="1783080" cy="9084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/>
            </p:cNvPicPr>
            <p:nvPr/>
          </p:nvPicPr>
          <p:blipFill>
            <a:blip r:embed="rId6" cstate="screen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501" y="-3387"/>
              <a:ext cx="1828801" cy="91180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7302" y="-3387"/>
              <a:ext cx="1780753" cy="911803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457199" y="1581752"/>
            <a:ext cx="4114801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800" dirty="0">
                <a:latin typeface="Garamond" panose="02020404030301010803" pitchFamily="18" charset="0"/>
              </a:rPr>
              <a:t>Addresses </a:t>
            </a:r>
            <a:r>
              <a:rPr lang="en-US" sz="2800" b="1" u="sng" dirty="0">
                <a:latin typeface="Garamond" panose="02020404030301010803" pitchFamily="18" charset="0"/>
              </a:rPr>
              <a:t>ESC Regs</a:t>
            </a:r>
          </a:p>
          <a:p>
            <a:pPr marL="682625" lvl="1" indent="-457200"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sz="2400" dirty="0">
                <a:latin typeface="Garamond" panose="02020404030301010803" pitchFamily="18" charset="0"/>
              </a:rPr>
              <a:t>Contractors required to be CGP permittee &amp; implement SWPPP</a:t>
            </a:r>
          </a:p>
          <a:p>
            <a:pPr marL="682625" lvl="1" indent="-457200"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sz="2400" dirty="0">
                <a:latin typeface="Garamond" panose="02020404030301010803" pitchFamily="18" charset="0"/>
              </a:rPr>
              <a:t>ESC inspections contracted (requires DEQ certifications)</a:t>
            </a:r>
          </a:p>
          <a:p>
            <a:pPr marL="682625" lvl="1" indent="-457200"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sz="2400" dirty="0">
                <a:latin typeface="Garamond" panose="02020404030301010803" pitchFamily="18" charset="0"/>
                <a:cs typeface="Arial" panose="020B0604020202020204" pitchFamily="34" charset="0"/>
              </a:rPr>
              <a:t>Supporting forms for guidance &amp; documentation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199" y="129348"/>
            <a:ext cx="5873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  <a:cs typeface="Arial" panose="020B0604020202020204" pitchFamily="34" charset="0"/>
              </a:rPr>
              <a:t>Construction Runoff Control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925720"/>
            <a:ext cx="9148103" cy="307777"/>
          </a:xfrm>
          <a:prstGeom prst="rect">
            <a:avLst/>
          </a:prstGeom>
          <a:solidFill>
            <a:srgbClr val="053550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Overview</a:t>
            </a:r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</a:t>
            </a:r>
            <a:r>
              <a:rPr lang="en-US" sz="14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1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2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3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 </a:t>
            </a:r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4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5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Summary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B29274-E653-8734-2C72-26F3A5F9A15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2764" y="1383538"/>
            <a:ext cx="3954037" cy="52081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0159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rgbClr val="F6ECE2"/>
            </a:gs>
            <a:gs pos="100000">
              <a:schemeClr val="bg1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0">
              <a:srgbClr val="053550"/>
            </a:gs>
            <a:gs pos="95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" y="-3387"/>
            <a:ext cx="9144002" cy="919919"/>
            <a:chOff x="-1" y="-3387"/>
            <a:chExt cx="9091136" cy="919919"/>
          </a:xfrm>
        </p:grpSpPr>
        <p:pic>
          <p:nvPicPr>
            <p:cNvPr id="15" name="Picture 14"/>
            <p:cNvPicPr>
              <a:picLocks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8055" y="2132"/>
              <a:ext cx="1783080" cy="9144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/>
            </p:cNvPicPr>
            <p:nvPr/>
          </p:nvPicPr>
          <p:blipFill rotWithShape="1"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2133"/>
              <a:ext cx="1917749" cy="91226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/>
            </p:cNvPicPr>
            <p:nvPr/>
          </p:nvPicPr>
          <p:blipFill rotWithShape="1">
            <a:blip r:embed="rId5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7749" y="0"/>
              <a:ext cx="1783080" cy="9084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/>
            </p:cNvPicPr>
            <p:nvPr/>
          </p:nvPicPr>
          <p:blipFill>
            <a:blip r:embed="rId6" cstate="screen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501" y="-3387"/>
              <a:ext cx="1828801" cy="91180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7302" y="-3387"/>
              <a:ext cx="1780753" cy="911803"/>
            </a:xfrm>
            <a:prstGeom prst="rect">
              <a:avLst/>
            </a:prstGeom>
          </p:spPr>
        </p:pic>
      </p:grpSp>
      <p:cxnSp>
        <p:nvCxnSpPr>
          <p:cNvPr id="9" name="Straight Connector 8"/>
          <p:cNvCxnSpPr/>
          <p:nvPr/>
        </p:nvCxnSpPr>
        <p:spPr>
          <a:xfrm>
            <a:off x="0" y="914389"/>
            <a:ext cx="9144000" cy="0"/>
          </a:xfrm>
          <a:prstGeom prst="line">
            <a:avLst/>
          </a:prstGeom>
          <a:ln w="19050">
            <a:solidFill>
              <a:srgbClr val="034D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8175" y="1461482"/>
            <a:ext cx="7176557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Bef>
                <a:spcPts val="200"/>
              </a:spcBef>
              <a:buFont typeface="+mj-lt"/>
              <a:buAutoNum type="romanUcPeriod"/>
            </a:pPr>
            <a:r>
              <a:rPr lang="en-US" sz="2800" dirty="0">
                <a:latin typeface="Garamond" panose="02020404030301010803" pitchFamily="18" charset="0"/>
              </a:rPr>
              <a:t>Program Overview</a:t>
            </a:r>
          </a:p>
          <a:p>
            <a:pPr marL="1033463" lvl="1" indent="-347663">
              <a:buFont typeface="Wingdings" panose="05000000000000000000" pitchFamily="2" charset="2"/>
              <a:buChar char="ü"/>
            </a:pPr>
            <a:r>
              <a:rPr lang="en-US" sz="2200" dirty="0">
                <a:latin typeface="Garamond" panose="02020404030301010803" pitchFamily="18" charset="0"/>
              </a:rPr>
              <a:t>Administration</a:t>
            </a:r>
          </a:p>
          <a:p>
            <a:pPr marL="1033463" lvl="1" indent="-347663">
              <a:buFont typeface="Wingdings" panose="05000000000000000000" pitchFamily="2" charset="2"/>
              <a:buChar char="ü"/>
            </a:pPr>
            <a:r>
              <a:rPr lang="en-US" sz="2200" dirty="0">
                <a:latin typeface="Garamond" panose="02020404030301010803" pitchFamily="18" charset="0"/>
              </a:rPr>
              <a:t>Regulated Campus</a:t>
            </a:r>
          </a:p>
          <a:p>
            <a:pPr marL="1033463" lvl="1" indent="-347663">
              <a:buFont typeface="Wingdings" panose="05000000000000000000" pitchFamily="2" charset="2"/>
              <a:buChar char="ü"/>
            </a:pPr>
            <a:r>
              <a:rPr lang="en-US" sz="2200" dirty="0">
                <a:latin typeface="Garamond" panose="02020404030301010803" pitchFamily="18" charset="0"/>
              </a:rPr>
              <a:t>Program Support Documents</a:t>
            </a:r>
          </a:p>
          <a:p>
            <a:pPr marL="685800" indent="-685800">
              <a:spcBef>
                <a:spcPts val="200"/>
              </a:spcBef>
              <a:buFont typeface="+mj-lt"/>
              <a:buAutoNum type="romanUcPeriod"/>
            </a:pPr>
            <a:r>
              <a:rPr lang="en-US" sz="2800" dirty="0">
                <a:latin typeface="Garamond" panose="02020404030301010803" pitchFamily="18" charset="0"/>
              </a:rPr>
              <a:t>Minimum Control Measures</a:t>
            </a:r>
          </a:p>
          <a:p>
            <a:pPr marL="1033463" lvl="1" indent="-347663">
              <a:buFont typeface="Wingdings" panose="05000000000000000000" pitchFamily="2" charset="2"/>
              <a:buChar char="ü"/>
            </a:pPr>
            <a:r>
              <a:rPr lang="en-US" sz="2200" dirty="0">
                <a:latin typeface="Garamond" panose="02020404030301010803" pitchFamily="18" charset="0"/>
              </a:rPr>
              <a:t>Public Education &amp; Outreach</a:t>
            </a:r>
          </a:p>
          <a:p>
            <a:pPr marL="1033463" lvl="1" indent="-347663">
              <a:buFont typeface="Wingdings" panose="05000000000000000000" pitchFamily="2" charset="2"/>
              <a:buChar char="ü"/>
            </a:pPr>
            <a:r>
              <a:rPr lang="en-US" sz="2200" dirty="0">
                <a:latin typeface="Garamond" panose="02020404030301010803" pitchFamily="18" charset="0"/>
              </a:rPr>
              <a:t>Public Participation/Involvement</a:t>
            </a:r>
          </a:p>
          <a:p>
            <a:pPr marL="1033463" lvl="1" indent="-347663">
              <a:buFont typeface="Wingdings" panose="05000000000000000000" pitchFamily="2" charset="2"/>
              <a:buChar char="ü"/>
            </a:pPr>
            <a:r>
              <a:rPr lang="en-US" sz="2200" dirty="0">
                <a:latin typeface="Garamond" panose="02020404030301010803" pitchFamily="18" charset="0"/>
              </a:rPr>
              <a:t>Illicit Discharge Detection and Elimination</a:t>
            </a:r>
          </a:p>
          <a:p>
            <a:pPr marL="1033463" lvl="1" indent="-347663">
              <a:buFont typeface="Wingdings" panose="05000000000000000000" pitchFamily="2" charset="2"/>
              <a:buChar char="ü"/>
            </a:pPr>
            <a:r>
              <a:rPr lang="en-US" sz="2200" dirty="0">
                <a:latin typeface="Garamond" panose="02020404030301010803" pitchFamily="18" charset="0"/>
              </a:rPr>
              <a:t>Construction</a:t>
            </a:r>
          </a:p>
          <a:p>
            <a:pPr marL="1033463" lvl="1" indent="-347663">
              <a:buFont typeface="Wingdings" panose="05000000000000000000" pitchFamily="2" charset="2"/>
              <a:buChar char="ü"/>
            </a:pPr>
            <a:r>
              <a:rPr lang="en-US" sz="2200" dirty="0">
                <a:latin typeface="Garamond" panose="02020404030301010803" pitchFamily="18" charset="0"/>
              </a:rPr>
              <a:t>Post Construction</a:t>
            </a:r>
          </a:p>
          <a:p>
            <a:pPr marL="1033463" lvl="1" indent="-347663">
              <a:buFont typeface="Wingdings" panose="05000000000000000000" pitchFamily="2" charset="2"/>
              <a:buChar char="ü"/>
            </a:pPr>
            <a:r>
              <a:rPr lang="en-US" sz="2200" dirty="0">
                <a:latin typeface="Garamond" panose="02020404030301010803" pitchFamily="18" charset="0"/>
              </a:rPr>
              <a:t>Good Housekeeping/Pollution Prevention</a:t>
            </a:r>
          </a:p>
          <a:p>
            <a:pPr marL="685800" indent="-685800">
              <a:spcBef>
                <a:spcPts val="200"/>
              </a:spcBef>
              <a:buFont typeface="+mj-lt"/>
              <a:buAutoNum type="romanUcPeriod"/>
            </a:pPr>
            <a:r>
              <a:rPr lang="en-US" sz="2800" dirty="0">
                <a:latin typeface="Garamond" panose="02020404030301010803" pitchFamily="18" charset="0"/>
              </a:rPr>
              <a:t>Impaired Local Waters</a:t>
            </a:r>
          </a:p>
          <a:p>
            <a:pPr marL="685800" indent="-685800">
              <a:spcBef>
                <a:spcPts val="200"/>
              </a:spcBef>
              <a:buFont typeface="+mj-lt"/>
              <a:buAutoNum type="romanUcPeriod"/>
            </a:pPr>
            <a:r>
              <a:rPr lang="en-US" sz="2800" dirty="0">
                <a:latin typeface="Garamond" panose="02020404030301010803" pitchFamily="18" charset="0"/>
              </a:rPr>
              <a:t>Summary &amp; Moving Forward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199" y="129348"/>
            <a:ext cx="4312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  <a:cs typeface="Arial" panose="020B0604020202020204" pitchFamily="34" charset="0"/>
              </a:rPr>
              <a:t>Discussion Overview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268902-CCDA-263E-C036-A76098CA1FA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0083" y="1708019"/>
            <a:ext cx="1427193" cy="5762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2F5250-574F-EF6F-FC71-B16F96CCB425}"/>
              </a:ext>
            </a:extLst>
          </p:cNvPr>
          <p:cNvSpPr txBox="1"/>
          <p:nvPr/>
        </p:nvSpPr>
        <p:spPr>
          <a:xfrm>
            <a:off x="-1" y="925720"/>
            <a:ext cx="9148103" cy="307777"/>
          </a:xfrm>
          <a:prstGeom prst="rect">
            <a:avLst/>
          </a:prstGeom>
          <a:solidFill>
            <a:srgbClr val="053550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Overview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</a:t>
            </a:r>
            <a:r>
              <a:rPr lang="en-US" sz="14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1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2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3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4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5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552345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F6ECE2"/>
            </a:gs>
            <a:gs pos="100000">
              <a:schemeClr val="bg1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0">
              <a:srgbClr val="053550"/>
            </a:gs>
            <a:gs pos="98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" y="-3387"/>
            <a:ext cx="9144002" cy="919919"/>
            <a:chOff x="-1" y="-3387"/>
            <a:chExt cx="9091136" cy="919919"/>
          </a:xfrm>
        </p:grpSpPr>
        <p:pic>
          <p:nvPicPr>
            <p:cNvPr id="15" name="Picture 14"/>
            <p:cNvPicPr>
              <a:picLocks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8055" y="2132"/>
              <a:ext cx="1783080" cy="9144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/>
            </p:cNvPicPr>
            <p:nvPr/>
          </p:nvPicPr>
          <p:blipFill rotWithShape="1"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2133"/>
              <a:ext cx="1917749" cy="91226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/>
            </p:cNvPicPr>
            <p:nvPr/>
          </p:nvPicPr>
          <p:blipFill rotWithShape="1">
            <a:blip r:embed="rId5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7749" y="0"/>
              <a:ext cx="1783080" cy="9084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/>
            </p:cNvPicPr>
            <p:nvPr/>
          </p:nvPicPr>
          <p:blipFill>
            <a:blip r:embed="rId6" cstate="screen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501" y="-3387"/>
              <a:ext cx="1828801" cy="91180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7302" y="-3387"/>
              <a:ext cx="1780753" cy="911803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457199" y="1555583"/>
            <a:ext cx="381000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800" dirty="0">
                <a:latin typeface="Garamond" panose="02020404030301010803" pitchFamily="18" charset="0"/>
              </a:rPr>
              <a:t>Addresses </a:t>
            </a:r>
            <a:r>
              <a:rPr lang="en-US" sz="2800" b="1" u="sng" dirty="0">
                <a:latin typeface="Garamond" panose="02020404030301010803" pitchFamily="18" charset="0"/>
              </a:rPr>
              <a:t>SWM Regs</a:t>
            </a:r>
          </a:p>
          <a:p>
            <a:pPr marL="803275" lvl="1" indent="-457200"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sz="2400" dirty="0">
                <a:latin typeface="Garamond" panose="02020404030301010803" pitchFamily="18" charset="0"/>
                <a:cs typeface="Arial" panose="020B0604020202020204" pitchFamily="34" charset="0"/>
              </a:rPr>
              <a:t>Requires long term inspections &amp; maintenance of SWM facilities</a:t>
            </a:r>
          </a:p>
          <a:p>
            <a:pPr marL="803275" lvl="1" indent="-457200"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sz="2400" dirty="0">
                <a:latin typeface="Garamond" panose="02020404030301010803" pitchFamily="18" charset="0"/>
                <a:cs typeface="Arial" panose="020B0604020202020204" pitchFamily="34" charset="0"/>
              </a:rPr>
              <a:t>SWM Facilities - 4 total as shown on mapping </a:t>
            </a:r>
          </a:p>
          <a:p>
            <a:pPr marL="803275" lvl="2" indent="-457200"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sz="2400" dirty="0">
                <a:latin typeface="Garamond" panose="02020404030301010803" pitchFamily="18" charset="0"/>
                <a:cs typeface="Arial" panose="020B0604020202020204" pitchFamily="34" charset="0"/>
              </a:rPr>
              <a:t>Annually inspected and maintained to ensure intended function</a:t>
            </a:r>
          </a:p>
          <a:p>
            <a:pPr marL="803275" lvl="2" indent="-457200"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sz="2400" dirty="0">
                <a:latin typeface="Garamond" panose="02020404030301010803" pitchFamily="18" charset="0"/>
                <a:cs typeface="Arial" panose="020B0604020202020204" pitchFamily="34" charset="0"/>
              </a:rPr>
              <a:t>Maintenance plan on BMP #2 this year </a:t>
            </a:r>
            <a:endParaRPr lang="en-US" sz="3000" dirty="0"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199" y="129348"/>
            <a:ext cx="4937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  <a:cs typeface="Arial" panose="020B0604020202020204" pitchFamily="34" charset="0"/>
              </a:rPr>
              <a:t>Post-Construction SWM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925720"/>
            <a:ext cx="9148103" cy="307777"/>
          </a:xfrm>
          <a:prstGeom prst="rect">
            <a:avLst/>
          </a:prstGeom>
          <a:solidFill>
            <a:srgbClr val="053550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Overview</a:t>
            </a:r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</a:t>
            </a:r>
            <a:r>
              <a:rPr lang="en-US" sz="14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1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2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3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4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5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Summary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73CB67-8BAE-6067-FAA4-062D4D14449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2764" y="1383538"/>
            <a:ext cx="3954037" cy="52081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9214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F6ECE2"/>
            </a:gs>
            <a:gs pos="100000">
              <a:schemeClr val="bg1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0">
              <a:srgbClr val="053550"/>
            </a:gs>
            <a:gs pos="98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B7665-780C-F570-56CD-E58C8B2780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701" y="1482438"/>
            <a:ext cx="6631899" cy="50711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92CA55-DC75-9C06-1B7D-0EF34E61B3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900" y="1482438"/>
            <a:ext cx="6696349" cy="50711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-1" y="-3387"/>
            <a:ext cx="9144002" cy="919919"/>
            <a:chOff x="-1" y="-3387"/>
            <a:chExt cx="9091136" cy="919919"/>
          </a:xfrm>
        </p:grpSpPr>
        <p:pic>
          <p:nvPicPr>
            <p:cNvPr id="15" name="Picture 14"/>
            <p:cNvPicPr>
              <a:picLocks/>
            </p:cNvPicPr>
            <p:nvPr/>
          </p:nvPicPr>
          <p:blipFill>
            <a:blip r:embed="rId5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8055" y="2132"/>
              <a:ext cx="1783080" cy="9144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/>
            </p:cNvPicPr>
            <p:nvPr/>
          </p:nvPicPr>
          <p:blipFill rotWithShape="1">
            <a:blip r:embed="rId6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2133"/>
              <a:ext cx="1917749" cy="91226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/>
            </p:cNvPicPr>
            <p:nvPr/>
          </p:nvPicPr>
          <p:blipFill rotWithShape="1">
            <a:blip r:embed="rId7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7749" y="0"/>
              <a:ext cx="1783080" cy="9084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/>
            </p:cNvPicPr>
            <p:nvPr/>
          </p:nvPicPr>
          <p:blipFill>
            <a:blip r:embed="rId8" cstate="screen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501" y="-3387"/>
              <a:ext cx="1828801" cy="91180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7302" y="-3387"/>
              <a:ext cx="1780753" cy="911803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457199" y="129348"/>
            <a:ext cx="4937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  <a:cs typeface="Arial" panose="020B0604020202020204" pitchFamily="34" charset="0"/>
              </a:rPr>
              <a:t>Post-Construction SWM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925720"/>
            <a:ext cx="9148103" cy="307777"/>
          </a:xfrm>
          <a:prstGeom prst="rect">
            <a:avLst/>
          </a:prstGeom>
          <a:solidFill>
            <a:srgbClr val="053550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Overview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</a:t>
            </a:r>
            <a:r>
              <a:rPr lang="en-US" sz="14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1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2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3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4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 │ </a:t>
            </a:r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5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ED1126BC-0F39-4AF6-BDED-6D8AC4400D13}"/>
              </a:ext>
            </a:extLst>
          </p:cNvPr>
          <p:cNvSpPr/>
          <p:nvPr/>
        </p:nvSpPr>
        <p:spPr>
          <a:xfrm>
            <a:off x="864158" y="4483240"/>
            <a:ext cx="1517056" cy="495300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</a:rPr>
              <a:t>Procedures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75D494FB-798A-47A1-A07B-501F266269AF}"/>
              </a:ext>
            </a:extLst>
          </p:cNvPr>
          <p:cNvSpPr/>
          <p:nvPr/>
        </p:nvSpPr>
        <p:spPr>
          <a:xfrm>
            <a:off x="864158" y="5743541"/>
            <a:ext cx="1517056" cy="495300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</a:rPr>
              <a:t>Forms</a:t>
            </a:r>
          </a:p>
        </p:txBody>
      </p:sp>
    </p:spTree>
    <p:extLst>
      <p:ext uri="{BB962C8B-B14F-4D97-AF65-F5344CB8AC3E}">
        <p14:creationId xmlns:p14="http://schemas.microsoft.com/office/powerpoint/2010/main" val="277134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F6ECE2"/>
            </a:gs>
            <a:gs pos="100000">
              <a:schemeClr val="bg1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0">
              <a:srgbClr val="053550"/>
            </a:gs>
            <a:gs pos="98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758DE4-2B2C-B75D-2031-195FDE19B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383538"/>
            <a:ext cx="3859196" cy="52455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-1" y="-3387"/>
            <a:ext cx="9144002" cy="919919"/>
            <a:chOff x="-1" y="-3387"/>
            <a:chExt cx="9091136" cy="919919"/>
          </a:xfrm>
        </p:grpSpPr>
        <p:pic>
          <p:nvPicPr>
            <p:cNvPr id="15" name="Picture 14"/>
            <p:cNvPicPr>
              <a:picLocks/>
            </p:cNvPicPr>
            <p:nvPr/>
          </p:nvPicPr>
          <p:blipFill>
            <a:blip r:embed="rId4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8055" y="2132"/>
              <a:ext cx="1783080" cy="9144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/>
            </p:cNvPicPr>
            <p:nvPr/>
          </p:nvPicPr>
          <p:blipFill rotWithShape="1">
            <a:blip r:embed="rId5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2133"/>
              <a:ext cx="1917749" cy="91226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/>
            </p:cNvPicPr>
            <p:nvPr/>
          </p:nvPicPr>
          <p:blipFill rotWithShape="1">
            <a:blip r:embed="rId6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7749" y="0"/>
              <a:ext cx="1783080" cy="9084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/>
            </p:cNvPicPr>
            <p:nvPr/>
          </p:nvPicPr>
          <p:blipFill>
            <a:blip r:embed="rId7" cstate="screen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501" y="-3387"/>
              <a:ext cx="1828801" cy="91180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7302" y="-3387"/>
              <a:ext cx="1780753" cy="911803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457199" y="129348"/>
            <a:ext cx="5814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  <a:cs typeface="Arial" panose="020B0604020202020204" pitchFamily="34" charset="0"/>
              </a:rPr>
              <a:t>SWM Inspection Form </a:t>
            </a:r>
            <a:r>
              <a:rPr lang="en-US" b="1" dirty="0">
                <a:latin typeface="Garamond" panose="02020404030301010803" pitchFamily="18" charset="0"/>
                <a:cs typeface="Arial" panose="020B0604020202020204" pitchFamily="34" charset="0"/>
              </a:rPr>
              <a:t>(Example)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925720"/>
            <a:ext cx="9148103" cy="307777"/>
          </a:xfrm>
          <a:prstGeom prst="rect">
            <a:avLst/>
          </a:prstGeom>
          <a:solidFill>
            <a:srgbClr val="053550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Overview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</a:t>
            </a:r>
            <a:r>
              <a:rPr lang="en-US" sz="14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1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2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3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4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 │ </a:t>
            </a:r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5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Summary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671F16-5823-CDEC-A160-680EF6ADDF4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6775" y="2765406"/>
            <a:ext cx="4829928" cy="28034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3847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F6ECE2"/>
            </a:gs>
            <a:gs pos="100000">
              <a:schemeClr val="bg1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0">
              <a:srgbClr val="053550"/>
            </a:gs>
            <a:gs pos="98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2E4EEE-4F1E-3ED1-F7C4-4F3D3B39B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16458E0-1AB2-D985-20B3-FC67AA083C06}"/>
              </a:ext>
            </a:extLst>
          </p:cNvPr>
          <p:cNvGrpSpPr/>
          <p:nvPr/>
        </p:nvGrpSpPr>
        <p:grpSpPr>
          <a:xfrm>
            <a:off x="-1" y="-3387"/>
            <a:ext cx="9144002" cy="919919"/>
            <a:chOff x="-1" y="-3387"/>
            <a:chExt cx="9091136" cy="91991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16897E5-8164-81A3-936C-2984BE922BE3}"/>
                </a:ext>
              </a:extLst>
            </p:cNvPr>
            <p:cNvPicPr>
              <a:picLocks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8055" y="2132"/>
              <a:ext cx="1783080" cy="9144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6778965-C5D1-3872-D5DA-71B6C1989AD8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2133"/>
              <a:ext cx="1917749" cy="91226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E209D36-4D67-C2D0-F187-03C904E77F09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7749" y="0"/>
              <a:ext cx="1783080" cy="90841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2CB5577-917B-1B29-9393-93E0C3B5AEEC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501" y="-3387"/>
              <a:ext cx="1828801" cy="91180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239C1E4-B883-47CA-217E-A2A8B2FF27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7302" y="-3387"/>
              <a:ext cx="1780753" cy="91180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623ACDD-ADD0-15AE-71CD-15795B69AA1A}"/>
              </a:ext>
            </a:extLst>
          </p:cNvPr>
          <p:cNvSpPr txBox="1"/>
          <p:nvPr/>
        </p:nvSpPr>
        <p:spPr>
          <a:xfrm>
            <a:off x="457199" y="129348"/>
            <a:ext cx="4926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  <a:cs typeface="Arial" panose="020B0604020202020204" pitchFamily="34" charset="0"/>
              </a:rPr>
              <a:t>SWM Inspection BMP 2</a:t>
            </a:r>
            <a:endParaRPr lang="en-US" b="1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E61F80-915F-2512-0AC1-74E11D02C0D8}"/>
              </a:ext>
            </a:extLst>
          </p:cNvPr>
          <p:cNvSpPr txBox="1"/>
          <p:nvPr/>
        </p:nvSpPr>
        <p:spPr>
          <a:xfrm>
            <a:off x="-1" y="925720"/>
            <a:ext cx="9148103" cy="307777"/>
          </a:xfrm>
          <a:prstGeom prst="rect">
            <a:avLst/>
          </a:prstGeom>
          <a:solidFill>
            <a:srgbClr val="053550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Overview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</a:t>
            </a:r>
            <a:r>
              <a:rPr lang="en-US" sz="14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1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2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3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4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 │ </a:t>
            </a:r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5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Summary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8AA2AB-D580-03B4-78EA-20938EBB51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133" y="1423730"/>
            <a:ext cx="7327734" cy="51403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300219-71D4-74CA-AA38-FDEB315884D3}"/>
              </a:ext>
            </a:extLst>
          </p:cNvPr>
          <p:cNvSpPr txBox="1"/>
          <p:nvPr/>
        </p:nvSpPr>
        <p:spPr>
          <a:xfrm>
            <a:off x="226088" y="5203135"/>
            <a:ext cx="3582238" cy="120032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61963" lvl="1" indent="-350838"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sz="2400" dirty="0">
                <a:latin typeface="Garamond" panose="02020404030301010803" pitchFamily="18" charset="0"/>
                <a:cs typeface="Arial" panose="020B0604020202020204" pitchFamily="34" charset="0"/>
              </a:rPr>
              <a:t>H2R task for survey &amp; maintenance plan this reporting period.</a:t>
            </a:r>
            <a:endParaRPr lang="en-US" sz="3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06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F6ECE2"/>
            </a:gs>
            <a:gs pos="100000">
              <a:schemeClr val="bg1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0">
              <a:srgbClr val="00573D"/>
            </a:gs>
            <a:gs pos="98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B7AC02-090C-9E0C-591D-4381A2992C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701" y="1482438"/>
            <a:ext cx="6631899" cy="50711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71C7B7-AA81-F34C-0F79-20AF4976E7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900" y="1482438"/>
            <a:ext cx="6696349" cy="50711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21F45EFC-200F-94E8-F721-E987461B9DBD}"/>
              </a:ext>
            </a:extLst>
          </p:cNvPr>
          <p:cNvSpPr/>
          <p:nvPr/>
        </p:nvSpPr>
        <p:spPr>
          <a:xfrm>
            <a:off x="864157" y="3504694"/>
            <a:ext cx="1517056" cy="613032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</a:rPr>
              <a:t>Procedures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FBD59BA1-C1DC-A5B5-9B24-25D316055F27}"/>
              </a:ext>
            </a:extLst>
          </p:cNvPr>
          <p:cNvSpPr/>
          <p:nvPr/>
        </p:nvSpPr>
        <p:spPr>
          <a:xfrm>
            <a:off x="1346478" y="5189622"/>
            <a:ext cx="1014569" cy="613032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</a:rPr>
              <a:t>Forms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" y="-3387"/>
            <a:ext cx="9144002" cy="919919"/>
            <a:chOff x="-1" y="-3387"/>
            <a:chExt cx="9091136" cy="919919"/>
          </a:xfrm>
        </p:grpSpPr>
        <p:pic>
          <p:nvPicPr>
            <p:cNvPr id="15" name="Picture 14"/>
            <p:cNvPicPr>
              <a:picLocks/>
            </p:cNvPicPr>
            <p:nvPr/>
          </p:nvPicPr>
          <p:blipFill>
            <a:blip r:embed="rId5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8055" y="2132"/>
              <a:ext cx="1783080" cy="9144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/>
            </p:cNvPicPr>
            <p:nvPr/>
          </p:nvPicPr>
          <p:blipFill rotWithShape="1">
            <a:blip r:embed="rId6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2133"/>
              <a:ext cx="1917749" cy="91226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/>
            </p:cNvPicPr>
            <p:nvPr/>
          </p:nvPicPr>
          <p:blipFill rotWithShape="1">
            <a:blip r:embed="rId7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7749" y="0"/>
              <a:ext cx="1783080" cy="9084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/>
            </p:cNvPicPr>
            <p:nvPr/>
          </p:nvPicPr>
          <p:blipFill>
            <a:blip r:embed="rId8" cstate="screen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501" y="-3387"/>
              <a:ext cx="1828801" cy="91180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7302" y="-3387"/>
              <a:ext cx="1780753" cy="911803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457199" y="129348"/>
            <a:ext cx="6049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  <a:cs typeface="Arial" panose="020B0604020202020204" pitchFamily="34" charset="0"/>
              </a:rPr>
              <a:t>Staff </a:t>
            </a:r>
            <a:r>
              <a:rPr lang="en-US" sz="3600" b="1" dirty="0">
                <a:latin typeface="Garamond" panose="02020404030301010803" pitchFamily="18" charset="0"/>
                <a:cs typeface="Arial" panose="020B0604020202020204" pitchFamily="34" charset="0"/>
                <a:hlinkClick r:id="rId11"/>
              </a:rPr>
              <a:t>Handbook</a:t>
            </a:r>
            <a:r>
              <a:rPr lang="en-US" sz="3600" b="1" dirty="0">
                <a:latin typeface="Garamond" panose="02020404030301010803" pitchFamily="18" charset="0"/>
                <a:cs typeface="Arial" panose="020B0604020202020204" pitchFamily="34" charset="0"/>
              </a:rPr>
              <a:t> for GH &amp; PP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925720"/>
            <a:ext cx="9148103" cy="307777"/>
          </a:xfrm>
          <a:prstGeom prst="rect">
            <a:avLst/>
          </a:prstGeom>
          <a:solidFill>
            <a:srgbClr val="053550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Overview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</a:t>
            </a:r>
            <a:r>
              <a:rPr lang="en-US" sz="1400" dirty="0">
                <a:latin typeface="Garamond" panose="02020404030301010803" pitchFamily="18" charset="0"/>
                <a:cs typeface="Arial" panose="020B0604020202020204" pitchFamily="34" charset="0"/>
              </a:rPr>
              <a:t> 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1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2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3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4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5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3093879-89B5-4ED4-B3AC-4B8F1D4D7181}"/>
              </a:ext>
            </a:extLst>
          </p:cNvPr>
          <p:cNvSpPr/>
          <p:nvPr/>
        </p:nvSpPr>
        <p:spPr>
          <a:xfrm>
            <a:off x="1276140" y="2572295"/>
            <a:ext cx="1105073" cy="613032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</a:rPr>
              <a:t>Training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00348FB-9D6D-3E6E-4F36-DB1746A3A4C8}"/>
              </a:ext>
            </a:extLst>
          </p:cNvPr>
          <p:cNvCxnSpPr>
            <a:cxnSpLocks/>
          </p:cNvCxnSpPr>
          <p:nvPr/>
        </p:nvCxnSpPr>
        <p:spPr>
          <a:xfrm>
            <a:off x="2410407" y="2384388"/>
            <a:ext cx="0" cy="2638425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7A1D70-DFAD-3605-6E1D-37131AD21979}"/>
              </a:ext>
            </a:extLst>
          </p:cNvPr>
          <p:cNvCxnSpPr/>
          <p:nvPr/>
        </p:nvCxnSpPr>
        <p:spPr>
          <a:xfrm flipH="1">
            <a:off x="2410407" y="2384388"/>
            <a:ext cx="356862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DDF0DC-E072-6084-C9F6-E7D1742DDB20}"/>
              </a:ext>
            </a:extLst>
          </p:cNvPr>
          <p:cNvCxnSpPr/>
          <p:nvPr/>
        </p:nvCxnSpPr>
        <p:spPr>
          <a:xfrm flipH="1">
            <a:off x="2410407" y="5022813"/>
            <a:ext cx="356862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14033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F6ECE2"/>
            </a:gs>
            <a:gs pos="100000">
              <a:schemeClr val="bg1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0">
              <a:srgbClr val="053550"/>
            </a:gs>
            <a:gs pos="98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" y="-3387"/>
            <a:ext cx="9144002" cy="919919"/>
            <a:chOff x="-1" y="-3387"/>
            <a:chExt cx="9091136" cy="919919"/>
          </a:xfrm>
        </p:grpSpPr>
        <p:pic>
          <p:nvPicPr>
            <p:cNvPr id="15" name="Picture 14"/>
            <p:cNvPicPr>
              <a:picLocks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8055" y="2132"/>
              <a:ext cx="1783080" cy="9144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/>
            </p:cNvPicPr>
            <p:nvPr/>
          </p:nvPicPr>
          <p:blipFill rotWithShape="1"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2133"/>
              <a:ext cx="1917749" cy="91226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/>
            </p:cNvPicPr>
            <p:nvPr/>
          </p:nvPicPr>
          <p:blipFill rotWithShape="1">
            <a:blip r:embed="rId5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7749" y="0"/>
              <a:ext cx="1783080" cy="9084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/>
            </p:cNvPicPr>
            <p:nvPr/>
          </p:nvPicPr>
          <p:blipFill>
            <a:blip r:embed="rId6" cstate="screen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501" y="-3387"/>
              <a:ext cx="1828801" cy="91180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7302" y="-3387"/>
              <a:ext cx="1780753" cy="911803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457199" y="129348"/>
            <a:ext cx="2951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  <a:cs typeface="Arial" panose="020B0604020202020204" pitchFamily="34" charset="0"/>
              </a:rPr>
              <a:t>Staff Training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925720"/>
            <a:ext cx="9148103" cy="307777"/>
          </a:xfrm>
          <a:prstGeom prst="rect">
            <a:avLst/>
          </a:prstGeom>
          <a:solidFill>
            <a:srgbClr val="053550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Overview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</a:t>
            </a:r>
            <a:r>
              <a:rPr lang="en-US" sz="1400" dirty="0">
                <a:latin typeface="Garamond" panose="02020404030301010803" pitchFamily="18" charset="0"/>
                <a:cs typeface="Arial" panose="020B0604020202020204" pitchFamily="34" charset="0"/>
              </a:rPr>
              <a:t> 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1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2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3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4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5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Summary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FB2446-1123-D18D-A3D3-763BA54011A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96" y="1920920"/>
            <a:ext cx="4986616" cy="37162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6E19D9-37C5-3F6B-1770-10D5128F59F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29"/>
          <a:stretch/>
        </p:blipFill>
        <p:spPr>
          <a:xfrm>
            <a:off x="4697692" y="1383537"/>
            <a:ext cx="4169700" cy="52150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B92E8D-DEE1-BD5E-E6AC-D9ABC14AE12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3484" y="1383537"/>
            <a:ext cx="4169700" cy="52150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0019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F6ECE2"/>
            </a:gs>
            <a:gs pos="100000">
              <a:schemeClr val="bg1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0">
              <a:srgbClr val="00573D"/>
            </a:gs>
            <a:gs pos="98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A000CA-30EF-DF92-2DF5-70C1F8AB5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CFAB3CB-2BFE-27B8-6097-2F96E2E726D4}"/>
              </a:ext>
            </a:extLst>
          </p:cNvPr>
          <p:cNvGrpSpPr/>
          <p:nvPr/>
        </p:nvGrpSpPr>
        <p:grpSpPr>
          <a:xfrm>
            <a:off x="-1" y="-3387"/>
            <a:ext cx="9144002" cy="919919"/>
            <a:chOff x="-1" y="-3387"/>
            <a:chExt cx="9091136" cy="91991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2048018-5C5F-37B8-315A-B4FD0114D676}"/>
                </a:ext>
              </a:extLst>
            </p:cNvPr>
            <p:cNvPicPr>
              <a:picLocks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8055" y="2132"/>
              <a:ext cx="1783080" cy="9144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1579F55-423F-576B-E54E-00CE19B3F216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2133"/>
              <a:ext cx="1917749" cy="91226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85DEF5A-6462-E8E0-FC1E-0B219C1B2BDD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7749" y="0"/>
              <a:ext cx="1783080" cy="90841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40D6889-1537-DF3E-C8E5-C629592CB2EE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501" y="-3387"/>
              <a:ext cx="1828801" cy="91180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293EDA0-3D6B-1295-61C7-A47CD29A96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7302" y="-3387"/>
              <a:ext cx="1780753" cy="91180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86AEA80-3D79-D9C5-1260-B0ACDAD207CE}"/>
              </a:ext>
            </a:extLst>
          </p:cNvPr>
          <p:cNvSpPr txBox="1"/>
          <p:nvPr/>
        </p:nvSpPr>
        <p:spPr>
          <a:xfrm>
            <a:off x="457199" y="129348"/>
            <a:ext cx="2951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  <a:cs typeface="Arial" panose="020B0604020202020204" pitchFamily="34" charset="0"/>
              </a:rPr>
              <a:t>Staff Training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CEF587-2F55-F760-91F3-8D5B59E7C961}"/>
              </a:ext>
            </a:extLst>
          </p:cNvPr>
          <p:cNvSpPr txBox="1"/>
          <p:nvPr/>
        </p:nvSpPr>
        <p:spPr>
          <a:xfrm>
            <a:off x="-1" y="925720"/>
            <a:ext cx="9148103" cy="307777"/>
          </a:xfrm>
          <a:prstGeom prst="rect">
            <a:avLst/>
          </a:prstGeom>
          <a:solidFill>
            <a:srgbClr val="053550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Overview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</a:t>
            </a:r>
            <a:r>
              <a:rPr lang="en-US" sz="1400" dirty="0">
                <a:latin typeface="Garamond" panose="02020404030301010803" pitchFamily="18" charset="0"/>
                <a:cs typeface="Arial" panose="020B0604020202020204" pitchFamily="34" charset="0"/>
              </a:rPr>
              <a:t> 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1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2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3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4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5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2" name="Freeform 28">
            <a:extLst>
              <a:ext uri="{FF2B5EF4-FFF2-40B4-BE49-F238E27FC236}">
                <a16:creationId xmlns:a16="http://schemas.microsoft.com/office/drawing/2014/main" id="{1DB73894-71E5-5EED-AC59-6F09FAAD2CD3}"/>
              </a:ext>
            </a:extLst>
          </p:cNvPr>
          <p:cNvSpPr/>
          <p:nvPr/>
        </p:nvSpPr>
        <p:spPr bwMode="auto">
          <a:xfrm>
            <a:off x="4709627" y="2786890"/>
            <a:ext cx="2913025" cy="2847975"/>
          </a:xfrm>
          <a:custGeom>
            <a:avLst/>
            <a:gdLst>
              <a:gd name="connsiteX0" fmla="*/ 2020153 w 2846070"/>
              <a:gd name="connsiteY0" fmla="*/ 453773 h 2846070"/>
              <a:gd name="connsiteX1" fmla="*/ 2241532 w 2846070"/>
              <a:gd name="connsiteY1" fmla="*/ 268004 h 2846070"/>
              <a:gd name="connsiteX2" fmla="*/ 2418388 w 2846070"/>
              <a:gd name="connsiteY2" fmla="*/ 416404 h 2846070"/>
              <a:gd name="connsiteX3" fmla="*/ 2273883 w 2846070"/>
              <a:gd name="connsiteY3" fmla="*/ 666678 h 2846070"/>
              <a:gd name="connsiteX4" fmla="*/ 2503483 w 2846070"/>
              <a:gd name="connsiteY4" fmla="*/ 1064357 h 2846070"/>
              <a:gd name="connsiteX5" fmla="*/ 2792479 w 2846070"/>
              <a:gd name="connsiteY5" fmla="*/ 1064350 h 2846070"/>
              <a:gd name="connsiteX6" fmla="*/ 2832570 w 2846070"/>
              <a:gd name="connsiteY6" fmla="*/ 1291712 h 2846070"/>
              <a:gd name="connsiteX7" fmla="*/ 2560999 w 2846070"/>
              <a:gd name="connsiteY7" fmla="*/ 1390547 h 2846070"/>
              <a:gd name="connsiteX8" fmla="*/ 2481260 w 2846070"/>
              <a:gd name="connsiteY8" fmla="*/ 1842771 h 2846070"/>
              <a:gd name="connsiteX9" fmla="*/ 2702649 w 2846070"/>
              <a:gd name="connsiteY9" fmla="*/ 2028528 h 2846070"/>
              <a:gd name="connsiteX10" fmla="*/ 2587214 w 2846070"/>
              <a:gd name="connsiteY10" fmla="*/ 2228467 h 2846070"/>
              <a:gd name="connsiteX11" fmla="*/ 2315649 w 2846070"/>
              <a:gd name="connsiteY11" fmla="*/ 2129617 h 2846070"/>
              <a:gd name="connsiteX12" fmla="*/ 1963882 w 2846070"/>
              <a:gd name="connsiteY12" fmla="*/ 2424785 h 2846070"/>
              <a:gd name="connsiteX13" fmla="*/ 2014073 w 2846070"/>
              <a:gd name="connsiteY13" fmla="*/ 2709389 h 2846070"/>
              <a:gd name="connsiteX14" fmla="*/ 1797126 w 2846070"/>
              <a:gd name="connsiteY14" fmla="*/ 2788351 h 2846070"/>
              <a:gd name="connsiteX15" fmla="*/ 1652635 w 2846070"/>
              <a:gd name="connsiteY15" fmla="*/ 2538070 h 2846070"/>
              <a:gd name="connsiteX16" fmla="*/ 1193435 w 2846070"/>
              <a:gd name="connsiteY16" fmla="*/ 2538070 h 2846070"/>
              <a:gd name="connsiteX17" fmla="*/ 1048944 w 2846070"/>
              <a:gd name="connsiteY17" fmla="*/ 2788351 h 2846070"/>
              <a:gd name="connsiteX18" fmla="*/ 831997 w 2846070"/>
              <a:gd name="connsiteY18" fmla="*/ 2709389 h 2846070"/>
              <a:gd name="connsiteX19" fmla="*/ 882188 w 2846070"/>
              <a:gd name="connsiteY19" fmla="*/ 2424785 h 2846070"/>
              <a:gd name="connsiteX20" fmla="*/ 530420 w 2846070"/>
              <a:gd name="connsiteY20" fmla="*/ 2129617 h 2846070"/>
              <a:gd name="connsiteX21" fmla="*/ 258856 w 2846070"/>
              <a:gd name="connsiteY21" fmla="*/ 2228467 h 2846070"/>
              <a:gd name="connsiteX22" fmla="*/ 143421 w 2846070"/>
              <a:gd name="connsiteY22" fmla="*/ 2028528 h 2846070"/>
              <a:gd name="connsiteX23" fmla="*/ 364810 w 2846070"/>
              <a:gd name="connsiteY23" fmla="*/ 1842771 h 2846070"/>
              <a:gd name="connsiteX24" fmla="*/ 285071 w 2846070"/>
              <a:gd name="connsiteY24" fmla="*/ 1390547 h 2846070"/>
              <a:gd name="connsiteX25" fmla="*/ 13500 w 2846070"/>
              <a:gd name="connsiteY25" fmla="*/ 1291712 h 2846070"/>
              <a:gd name="connsiteX26" fmla="*/ 53591 w 2846070"/>
              <a:gd name="connsiteY26" fmla="*/ 1064350 h 2846070"/>
              <a:gd name="connsiteX27" fmla="*/ 342587 w 2846070"/>
              <a:gd name="connsiteY27" fmla="*/ 1064357 h 2846070"/>
              <a:gd name="connsiteX28" fmla="*/ 572187 w 2846070"/>
              <a:gd name="connsiteY28" fmla="*/ 666678 h 2846070"/>
              <a:gd name="connsiteX29" fmla="*/ 427682 w 2846070"/>
              <a:gd name="connsiteY29" fmla="*/ 416404 h 2846070"/>
              <a:gd name="connsiteX30" fmla="*/ 604538 w 2846070"/>
              <a:gd name="connsiteY30" fmla="*/ 268004 h 2846070"/>
              <a:gd name="connsiteX31" fmla="*/ 825917 w 2846070"/>
              <a:gd name="connsiteY31" fmla="*/ 453773 h 2846070"/>
              <a:gd name="connsiteX32" fmla="*/ 1257424 w 2846070"/>
              <a:gd name="connsiteY32" fmla="*/ 296717 h 2846070"/>
              <a:gd name="connsiteX33" fmla="*/ 1307600 w 2846070"/>
              <a:gd name="connsiteY33" fmla="*/ 12110 h 2846070"/>
              <a:gd name="connsiteX34" fmla="*/ 1538470 w 2846070"/>
              <a:gd name="connsiteY34" fmla="*/ 12110 h 2846070"/>
              <a:gd name="connsiteX35" fmla="*/ 1588646 w 2846070"/>
              <a:gd name="connsiteY35" fmla="*/ 296717 h 2846070"/>
              <a:gd name="connsiteX36" fmla="*/ 2020153 w 2846070"/>
              <a:gd name="connsiteY36" fmla="*/ 453773 h 2846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846070" h="2846070">
                <a:moveTo>
                  <a:pt x="2020153" y="453773"/>
                </a:moveTo>
                <a:lnTo>
                  <a:pt x="2241532" y="268004"/>
                </a:lnTo>
                <a:lnTo>
                  <a:pt x="2418388" y="416404"/>
                </a:lnTo>
                <a:lnTo>
                  <a:pt x="2273883" y="666678"/>
                </a:lnTo>
                <a:cubicBezTo>
                  <a:pt x="2376634" y="782266"/>
                  <a:pt x="2454757" y="917578"/>
                  <a:pt x="2503483" y="1064357"/>
                </a:cubicBezTo>
                <a:lnTo>
                  <a:pt x="2792479" y="1064350"/>
                </a:lnTo>
                <a:lnTo>
                  <a:pt x="2832570" y="1291712"/>
                </a:lnTo>
                <a:lnTo>
                  <a:pt x="2560999" y="1390547"/>
                </a:lnTo>
                <a:cubicBezTo>
                  <a:pt x="2565413" y="1545140"/>
                  <a:pt x="2538281" y="1699011"/>
                  <a:pt x="2481260" y="1842771"/>
                </a:cubicBezTo>
                <a:lnTo>
                  <a:pt x="2702649" y="2028528"/>
                </a:lnTo>
                <a:lnTo>
                  <a:pt x="2587214" y="2228467"/>
                </a:lnTo>
                <a:lnTo>
                  <a:pt x="2315649" y="2129617"/>
                </a:lnTo>
                <a:cubicBezTo>
                  <a:pt x="2219660" y="2250879"/>
                  <a:pt x="2099969" y="2351311"/>
                  <a:pt x="1963882" y="2424785"/>
                </a:cubicBezTo>
                <a:lnTo>
                  <a:pt x="2014073" y="2709389"/>
                </a:lnTo>
                <a:lnTo>
                  <a:pt x="1797126" y="2788351"/>
                </a:lnTo>
                <a:lnTo>
                  <a:pt x="1652635" y="2538070"/>
                </a:lnTo>
                <a:cubicBezTo>
                  <a:pt x="1501157" y="2569261"/>
                  <a:pt x="1344913" y="2569261"/>
                  <a:pt x="1193435" y="2538070"/>
                </a:cubicBezTo>
                <a:lnTo>
                  <a:pt x="1048944" y="2788351"/>
                </a:lnTo>
                <a:lnTo>
                  <a:pt x="831997" y="2709389"/>
                </a:lnTo>
                <a:lnTo>
                  <a:pt x="882188" y="2424785"/>
                </a:lnTo>
                <a:cubicBezTo>
                  <a:pt x="746100" y="2351311"/>
                  <a:pt x="626410" y="2250879"/>
                  <a:pt x="530420" y="2129617"/>
                </a:cubicBezTo>
                <a:lnTo>
                  <a:pt x="258856" y="2228467"/>
                </a:lnTo>
                <a:lnTo>
                  <a:pt x="143421" y="2028528"/>
                </a:lnTo>
                <a:lnTo>
                  <a:pt x="364810" y="1842771"/>
                </a:lnTo>
                <a:cubicBezTo>
                  <a:pt x="307789" y="1699011"/>
                  <a:pt x="280657" y="1545140"/>
                  <a:pt x="285071" y="1390547"/>
                </a:cubicBezTo>
                <a:lnTo>
                  <a:pt x="13500" y="1291712"/>
                </a:lnTo>
                <a:lnTo>
                  <a:pt x="53591" y="1064350"/>
                </a:lnTo>
                <a:lnTo>
                  <a:pt x="342587" y="1064357"/>
                </a:lnTo>
                <a:cubicBezTo>
                  <a:pt x="391313" y="917578"/>
                  <a:pt x="469436" y="782266"/>
                  <a:pt x="572187" y="666678"/>
                </a:cubicBezTo>
                <a:lnTo>
                  <a:pt x="427682" y="416404"/>
                </a:lnTo>
                <a:lnTo>
                  <a:pt x="604538" y="268004"/>
                </a:lnTo>
                <a:lnTo>
                  <a:pt x="825917" y="453773"/>
                </a:lnTo>
                <a:cubicBezTo>
                  <a:pt x="957591" y="372654"/>
                  <a:pt x="1104413" y="319216"/>
                  <a:pt x="1257424" y="296717"/>
                </a:cubicBezTo>
                <a:lnTo>
                  <a:pt x="1307600" y="12110"/>
                </a:lnTo>
                <a:lnTo>
                  <a:pt x="1538470" y="12110"/>
                </a:lnTo>
                <a:lnTo>
                  <a:pt x="1588646" y="296717"/>
                </a:lnTo>
                <a:cubicBezTo>
                  <a:pt x="1741656" y="319215"/>
                  <a:pt x="1888478" y="372654"/>
                  <a:pt x="2020153" y="453773"/>
                </a:cubicBezTo>
                <a:close/>
              </a:path>
            </a:pathLst>
          </a:custGeom>
          <a:solidFill>
            <a:srgbClr val="023550"/>
          </a:solidFill>
          <a:ln w="12700"/>
        </p:spPr>
        <p:style>
          <a:lnRef idx="2">
            <a:scrgbClr r="0" g="0" b="0"/>
          </a:lnRef>
          <a:fillRef idx="1">
            <a:schemeClr val="accent3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595047" tIns="689538" rIns="595047" bIns="739313" spcCol="1270" anchor="ctr"/>
          <a:lstStyle/>
          <a:p>
            <a:pPr algn="ctr" defTabSz="800100" eaLnBrk="1" hangingPunct="1">
              <a:lnSpc>
                <a:spcPct val="90000"/>
              </a:lnSpc>
              <a:defRPr/>
            </a:pPr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Implementation (Compliance and</a:t>
            </a:r>
          </a:p>
          <a:p>
            <a:pPr algn="ctr" defTabSz="800100" eaLnBrk="1" hangingPunct="1">
              <a:lnSpc>
                <a:spcPct val="90000"/>
              </a:lnSpc>
              <a:defRPr/>
            </a:pPr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documentation)</a:t>
            </a:r>
          </a:p>
        </p:txBody>
      </p:sp>
      <p:sp>
        <p:nvSpPr>
          <p:cNvPr id="3" name="Freeform 29">
            <a:extLst>
              <a:ext uri="{FF2B5EF4-FFF2-40B4-BE49-F238E27FC236}">
                <a16:creationId xmlns:a16="http://schemas.microsoft.com/office/drawing/2014/main" id="{9A3DB98E-C2E9-30A0-9930-D1AC8706D4B6}"/>
              </a:ext>
            </a:extLst>
          </p:cNvPr>
          <p:cNvSpPr/>
          <p:nvPr/>
        </p:nvSpPr>
        <p:spPr bwMode="auto">
          <a:xfrm>
            <a:off x="2192404" y="3055985"/>
            <a:ext cx="2234097" cy="2062797"/>
          </a:xfrm>
          <a:custGeom>
            <a:avLst/>
            <a:gdLst>
              <a:gd name="connsiteX0" fmla="*/ 1704420 w 2246884"/>
              <a:gd name="connsiteY0" fmla="*/ 513860 h 2028865"/>
              <a:gd name="connsiteX1" fmla="*/ 1997371 w 2246884"/>
              <a:gd name="connsiteY1" fmla="*/ 404710 h 2028865"/>
              <a:gd name="connsiteX2" fmla="*/ 2127632 w 2246884"/>
              <a:gd name="connsiteY2" fmla="*/ 600303 h 2028865"/>
              <a:gd name="connsiteX3" fmla="*/ 1913988 w 2246884"/>
              <a:gd name="connsiteY3" fmla="*/ 828537 h 2028865"/>
              <a:gd name="connsiteX4" fmla="*/ 1913988 w 2246884"/>
              <a:gd name="connsiteY4" fmla="*/ 1200328 h 2028865"/>
              <a:gd name="connsiteX5" fmla="*/ 2127632 w 2246884"/>
              <a:gd name="connsiteY5" fmla="*/ 1428562 h 2028865"/>
              <a:gd name="connsiteX6" fmla="*/ 1997371 w 2246884"/>
              <a:gd name="connsiteY6" fmla="*/ 1624155 h 2028865"/>
              <a:gd name="connsiteX7" fmla="*/ 1704420 w 2246884"/>
              <a:gd name="connsiteY7" fmla="*/ 1515005 h 2028865"/>
              <a:gd name="connsiteX8" fmla="*/ 1333011 w 2246884"/>
              <a:gd name="connsiteY8" fmla="*/ 1700901 h 2028865"/>
              <a:gd name="connsiteX9" fmla="*/ 1261473 w 2246884"/>
              <a:gd name="connsiteY9" fmla="*/ 2005231 h 2028865"/>
              <a:gd name="connsiteX10" fmla="*/ 985411 w 2246884"/>
              <a:gd name="connsiteY10" fmla="*/ 2005231 h 2028865"/>
              <a:gd name="connsiteX11" fmla="*/ 913873 w 2246884"/>
              <a:gd name="connsiteY11" fmla="*/ 1700901 h 2028865"/>
              <a:gd name="connsiteX12" fmla="*/ 542464 w 2246884"/>
              <a:gd name="connsiteY12" fmla="*/ 1515005 h 2028865"/>
              <a:gd name="connsiteX13" fmla="*/ 249513 w 2246884"/>
              <a:gd name="connsiteY13" fmla="*/ 1624155 h 2028865"/>
              <a:gd name="connsiteX14" fmla="*/ 119252 w 2246884"/>
              <a:gd name="connsiteY14" fmla="*/ 1428562 h 2028865"/>
              <a:gd name="connsiteX15" fmla="*/ 332896 w 2246884"/>
              <a:gd name="connsiteY15" fmla="*/ 1200328 h 2028865"/>
              <a:gd name="connsiteX16" fmla="*/ 332896 w 2246884"/>
              <a:gd name="connsiteY16" fmla="*/ 828537 h 2028865"/>
              <a:gd name="connsiteX17" fmla="*/ 119252 w 2246884"/>
              <a:gd name="connsiteY17" fmla="*/ 600303 h 2028865"/>
              <a:gd name="connsiteX18" fmla="*/ 249513 w 2246884"/>
              <a:gd name="connsiteY18" fmla="*/ 404710 h 2028865"/>
              <a:gd name="connsiteX19" fmla="*/ 542464 w 2246884"/>
              <a:gd name="connsiteY19" fmla="*/ 513860 h 2028865"/>
              <a:gd name="connsiteX20" fmla="*/ 913873 w 2246884"/>
              <a:gd name="connsiteY20" fmla="*/ 327964 h 2028865"/>
              <a:gd name="connsiteX21" fmla="*/ 985411 w 2246884"/>
              <a:gd name="connsiteY21" fmla="*/ 23634 h 2028865"/>
              <a:gd name="connsiteX22" fmla="*/ 1261473 w 2246884"/>
              <a:gd name="connsiteY22" fmla="*/ 23634 h 2028865"/>
              <a:gd name="connsiteX23" fmla="*/ 1333011 w 2246884"/>
              <a:gd name="connsiteY23" fmla="*/ 327964 h 2028865"/>
              <a:gd name="connsiteX24" fmla="*/ 1704420 w 2246884"/>
              <a:gd name="connsiteY24" fmla="*/ 513860 h 2028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246884" h="2028865">
                <a:moveTo>
                  <a:pt x="1704420" y="513860"/>
                </a:moveTo>
                <a:lnTo>
                  <a:pt x="1997371" y="404710"/>
                </a:lnTo>
                <a:lnTo>
                  <a:pt x="2127632" y="600303"/>
                </a:lnTo>
                <a:lnTo>
                  <a:pt x="1913988" y="828537"/>
                </a:lnTo>
                <a:cubicBezTo>
                  <a:pt x="1952076" y="950268"/>
                  <a:pt x="1952076" y="1078597"/>
                  <a:pt x="1913988" y="1200328"/>
                </a:cubicBezTo>
                <a:lnTo>
                  <a:pt x="2127632" y="1428562"/>
                </a:lnTo>
                <a:lnTo>
                  <a:pt x="1997371" y="1624155"/>
                </a:lnTo>
                <a:lnTo>
                  <a:pt x="1704420" y="1515005"/>
                </a:lnTo>
                <a:cubicBezTo>
                  <a:pt x="1601858" y="1604466"/>
                  <a:pt x="1473661" y="1668631"/>
                  <a:pt x="1333011" y="1700901"/>
                </a:cubicBezTo>
                <a:lnTo>
                  <a:pt x="1261473" y="2005231"/>
                </a:lnTo>
                <a:lnTo>
                  <a:pt x="985411" y="2005231"/>
                </a:lnTo>
                <a:lnTo>
                  <a:pt x="913873" y="1700901"/>
                </a:lnTo>
                <a:cubicBezTo>
                  <a:pt x="773223" y="1668631"/>
                  <a:pt x="645026" y="1604466"/>
                  <a:pt x="542464" y="1515005"/>
                </a:cubicBezTo>
                <a:lnTo>
                  <a:pt x="249513" y="1624155"/>
                </a:lnTo>
                <a:lnTo>
                  <a:pt x="119252" y="1428562"/>
                </a:lnTo>
                <a:lnTo>
                  <a:pt x="332896" y="1200328"/>
                </a:lnTo>
                <a:cubicBezTo>
                  <a:pt x="294808" y="1078597"/>
                  <a:pt x="294808" y="950268"/>
                  <a:pt x="332896" y="828537"/>
                </a:cubicBezTo>
                <a:lnTo>
                  <a:pt x="119252" y="600303"/>
                </a:lnTo>
                <a:lnTo>
                  <a:pt x="249513" y="404710"/>
                </a:lnTo>
                <a:lnTo>
                  <a:pt x="542464" y="513860"/>
                </a:lnTo>
                <a:cubicBezTo>
                  <a:pt x="645026" y="424399"/>
                  <a:pt x="773223" y="360234"/>
                  <a:pt x="913873" y="327964"/>
                </a:cubicBezTo>
                <a:lnTo>
                  <a:pt x="985411" y="23634"/>
                </a:lnTo>
                <a:lnTo>
                  <a:pt x="1261473" y="23634"/>
                </a:lnTo>
                <a:lnTo>
                  <a:pt x="1333011" y="327964"/>
                </a:lnTo>
                <a:cubicBezTo>
                  <a:pt x="1473661" y="360234"/>
                  <a:pt x="1601858" y="424399"/>
                  <a:pt x="1704420" y="513860"/>
                </a:cubicBezTo>
                <a:close/>
              </a:path>
            </a:pathLst>
          </a:custGeom>
          <a:solidFill>
            <a:srgbClr val="023550"/>
          </a:solidFill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hemeClr val="accent3">
              <a:shade val="80000"/>
              <a:hueOff val="109454"/>
              <a:satOff val="-716"/>
              <a:lumOff val="12277"/>
              <a:alphaOff val="0"/>
            </a:schemeClr>
          </a:fillRef>
          <a:effectRef idx="0">
            <a:schemeClr val="accent3">
              <a:shade val="80000"/>
              <a:hueOff val="109454"/>
              <a:satOff val="-716"/>
              <a:lumOff val="12277"/>
              <a:alphaOff val="0"/>
            </a:schemeClr>
          </a:effectRef>
          <a:fontRef idx="minor">
            <a:schemeClr val="lt1"/>
          </a:fontRef>
        </p:style>
        <p:txBody>
          <a:bodyPr lIns="565324" tIns="536720" rIns="565324" bIns="536720" spcCol="1270" anchor="ctr"/>
          <a:lstStyle/>
          <a:p>
            <a:pPr algn="ctr" defTabSz="8001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Supporting Materials</a:t>
            </a:r>
          </a:p>
        </p:txBody>
      </p:sp>
      <p:sp>
        <p:nvSpPr>
          <p:cNvPr id="4" name="Freeform 30">
            <a:extLst>
              <a:ext uri="{FF2B5EF4-FFF2-40B4-BE49-F238E27FC236}">
                <a16:creationId xmlns:a16="http://schemas.microsoft.com/office/drawing/2014/main" id="{49346078-1E17-A4AF-D959-0FAEC878B8F8}"/>
              </a:ext>
            </a:extLst>
          </p:cNvPr>
          <p:cNvSpPr/>
          <p:nvPr/>
        </p:nvSpPr>
        <p:spPr bwMode="auto">
          <a:xfrm>
            <a:off x="3309453" y="1379585"/>
            <a:ext cx="2484438" cy="2484437"/>
          </a:xfrm>
          <a:custGeom>
            <a:avLst/>
            <a:gdLst>
              <a:gd name="connsiteX0" fmla="*/ 1517482 w 2028049"/>
              <a:gd name="connsiteY0" fmla="*/ 513653 h 2028049"/>
              <a:gd name="connsiteX1" fmla="*/ 1816687 w 2028049"/>
              <a:gd name="connsiteY1" fmla="*/ 423478 h 2028049"/>
              <a:gd name="connsiteX2" fmla="*/ 1926784 w 2028049"/>
              <a:gd name="connsiteY2" fmla="*/ 614171 h 2028049"/>
              <a:gd name="connsiteX3" fmla="*/ 1699087 w 2028049"/>
              <a:gd name="connsiteY3" fmla="*/ 828204 h 2028049"/>
              <a:gd name="connsiteX4" fmla="*/ 1699087 w 2028049"/>
              <a:gd name="connsiteY4" fmla="*/ 1199846 h 2028049"/>
              <a:gd name="connsiteX5" fmla="*/ 1926784 w 2028049"/>
              <a:gd name="connsiteY5" fmla="*/ 1413878 h 2028049"/>
              <a:gd name="connsiteX6" fmla="*/ 1816687 w 2028049"/>
              <a:gd name="connsiteY6" fmla="*/ 1604571 h 2028049"/>
              <a:gd name="connsiteX7" fmla="*/ 1517482 w 2028049"/>
              <a:gd name="connsiteY7" fmla="*/ 1514396 h 2028049"/>
              <a:gd name="connsiteX8" fmla="*/ 1195631 w 2028049"/>
              <a:gd name="connsiteY8" fmla="*/ 1700217 h 2028049"/>
              <a:gd name="connsiteX9" fmla="*/ 1124121 w 2028049"/>
              <a:gd name="connsiteY9" fmla="*/ 2004424 h 2028049"/>
              <a:gd name="connsiteX10" fmla="*/ 903928 w 2028049"/>
              <a:gd name="connsiteY10" fmla="*/ 2004424 h 2028049"/>
              <a:gd name="connsiteX11" fmla="*/ 832419 w 2028049"/>
              <a:gd name="connsiteY11" fmla="*/ 1700217 h 2028049"/>
              <a:gd name="connsiteX12" fmla="*/ 510568 w 2028049"/>
              <a:gd name="connsiteY12" fmla="*/ 1514396 h 2028049"/>
              <a:gd name="connsiteX13" fmla="*/ 211362 w 2028049"/>
              <a:gd name="connsiteY13" fmla="*/ 1604571 h 2028049"/>
              <a:gd name="connsiteX14" fmla="*/ 101265 w 2028049"/>
              <a:gd name="connsiteY14" fmla="*/ 1413878 h 2028049"/>
              <a:gd name="connsiteX15" fmla="*/ 328962 w 2028049"/>
              <a:gd name="connsiteY15" fmla="*/ 1199845 h 2028049"/>
              <a:gd name="connsiteX16" fmla="*/ 328962 w 2028049"/>
              <a:gd name="connsiteY16" fmla="*/ 828203 h 2028049"/>
              <a:gd name="connsiteX17" fmla="*/ 101265 w 2028049"/>
              <a:gd name="connsiteY17" fmla="*/ 614171 h 2028049"/>
              <a:gd name="connsiteX18" fmla="*/ 211362 w 2028049"/>
              <a:gd name="connsiteY18" fmla="*/ 423478 h 2028049"/>
              <a:gd name="connsiteX19" fmla="*/ 510567 w 2028049"/>
              <a:gd name="connsiteY19" fmla="*/ 513653 h 2028049"/>
              <a:gd name="connsiteX20" fmla="*/ 832418 w 2028049"/>
              <a:gd name="connsiteY20" fmla="*/ 327832 h 2028049"/>
              <a:gd name="connsiteX21" fmla="*/ 903928 w 2028049"/>
              <a:gd name="connsiteY21" fmla="*/ 23625 h 2028049"/>
              <a:gd name="connsiteX22" fmla="*/ 1124121 w 2028049"/>
              <a:gd name="connsiteY22" fmla="*/ 23625 h 2028049"/>
              <a:gd name="connsiteX23" fmla="*/ 1195630 w 2028049"/>
              <a:gd name="connsiteY23" fmla="*/ 327832 h 2028049"/>
              <a:gd name="connsiteX24" fmla="*/ 1517481 w 2028049"/>
              <a:gd name="connsiteY24" fmla="*/ 513653 h 2028049"/>
              <a:gd name="connsiteX25" fmla="*/ 1517482 w 2028049"/>
              <a:gd name="connsiteY25" fmla="*/ 513653 h 202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028049" h="2028049">
                <a:moveTo>
                  <a:pt x="1305348" y="513001"/>
                </a:moveTo>
                <a:lnTo>
                  <a:pt x="1522267" y="378653"/>
                </a:lnTo>
                <a:lnTo>
                  <a:pt x="1649396" y="505781"/>
                </a:lnTo>
                <a:lnTo>
                  <a:pt x="1515048" y="722702"/>
                </a:lnTo>
                <a:cubicBezTo>
                  <a:pt x="1566793" y="811694"/>
                  <a:pt x="1593901" y="912864"/>
                  <a:pt x="1593585" y="1015807"/>
                </a:cubicBezTo>
                <a:lnTo>
                  <a:pt x="1818394" y="1136490"/>
                </a:lnTo>
                <a:lnTo>
                  <a:pt x="1771861" y="1310151"/>
                </a:lnTo>
                <a:lnTo>
                  <a:pt x="1516830" y="1302262"/>
                </a:lnTo>
                <a:cubicBezTo>
                  <a:pt x="1465632" y="1391571"/>
                  <a:pt x="1391571" y="1465632"/>
                  <a:pt x="1302263" y="1516829"/>
                </a:cubicBezTo>
                <a:lnTo>
                  <a:pt x="1310151" y="1771862"/>
                </a:lnTo>
                <a:lnTo>
                  <a:pt x="1136490" y="1818394"/>
                </a:lnTo>
                <a:lnTo>
                  <a:pt x="1015806" y="1593585"/>
                </a:lnTo>
                <a:cubicBezTo>
                  <a:pt x="912864" y="1593902"/>
                  <a:pt x="811695" y="1566793"/>
                  <a:pt x="722702" y="1515048"/>
                </a:cubicBezTo>
                <a:lnTo>
                  <a:pt x="505782" y="1649396"/>
                </a:lnTo>
                <a:lnTo>
                  <a:pt x="378653" y="1522268"/>
                </a:lnTo>
                <a:lnTo>
                  <a:pt x="513001" y="1305347"/>
                </a:lnTo>
                <a:cubicBezTo>
                  <a:pt x="461256" y="1216355"/>
                  <a:pt x="434148" y="1115185"/>
                  <a:pt x="434464" y="1012242"/>
                </a:cubicBezTo>
                <a:lnTo>
                  <a:pt x="209655" y="891559"/>
                </a:lnTo>
                <a:lnTo>
                  <a:pt x="256188" y="717898"/>
                </a:lnTo>
                <a:lnTo>
                  <a:pt x="511219" y="725787"/>
                </a:lnTo>
                <a:cubicBezTo>
                  <a:pt x="562417" y="636478"/>
                  <a:pt x="636478" y="562417"/>
                  <a:pt x="725786" y="511220"/>
                </a:cubicBezTo>
                <a:lnTo>
                  <a:pt x="717898" y="256187"/>
                </a:lnTo>
                <a:lnTo>
                  <a:pt x="891559" y="209655"/>
                </a:lnTo>
                <a:lnTo>
                  <a:pt x="1012243" y="434464"/>
                </a:lnTo>
                <a:cubicBezTo>
                  <a:pt x="1115185" y="434147"/>
                  <a:pt x="1216354" y="461256"/>
                  <a:pt x="1305347" y="513001"/>
                </a:cubicBezTo>
                <a:lnTo>
                  <a:pt x="1305348" y="513001"/>
                </a:lnTo>
                <a:close/>
              </a:path>
            </a:pathLst>
          </a:custGeom>
          <a:solidFill>
            <a:srgbClr val="023550"/>
          </a:solidFill>
          <a:ln w="1270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shade val="80000"/>
              <a:hueOff val="218907"/>
              <a:satOff val="-1431"/>
              <a:lumOff val="24554"/>
              <a:alphaOff val="0"/>
            </a:schemeClr>
          </a:effectRef>
          <a:fontRef idx="minor">
            <a:schemeClr val="lt1"/>
          </a:fontRef>
        </p:style>
        <p:txBody>
          <a:bodyPr lIns="695568" tIns="695568" rIns="695567" bIns="695567" spcCol="1270" anchor="ctr"/>
          <a:lstStyle/>
          <a:p>
            <a:pPr algn="ctr" defTabSz="8001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Program Plan</a:t>
            </a:r>
          </a:p>
        </p:txBody>
      </p:sp>
      <p:sp>
        <p:nvSpPr>
          <p:cNvPr id="6" name="Shape 5">
            <a:extLst>
              <a:ext uri="{FF2B5EF4-FFF2-40B4-BE49-F238E27FC236}">
                <a16:creationId xmlns:a16="http://schemas.microsoft.com/office/drawing/2014/main" id="{8EF644CD-907C-3269-02FD-303FBBE3AC14}"/>
              </a:ext>
            </a:extLst>
          </p:cNvPr>
          <p:cNvSpPr/>
          <p:nvPr/>
        </p:nvSpPr>
        <p:spPr bwMode="auto">
          <a:xfrm>
            <a:off x="1743089" y="2621803"/>
            <a:ext cx="2646363" cy="2647950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  <a:solidFill>
            <a:schemeClr val="accent4"/>
          </a:solidFill>
          <a:ln>
            <a:solidFill>
              <a:scrgbClr r="0" g="0" b="0"/>
            </a:solidFill>
          </a:ln>
        </p:spPr>
        <p:style>
          <a:lnRef idx="0">
            <a:schemeClr val="accent3">
              <a:shade val="90000"/>
              <a:hueOff val="109447"/>
              <a:satOff val="-1766"/>
              <a:lumOff val="10911"/>
              <a:alphaOff val="0"/>
            </a:schemeClr>
          </a:lnRef>
          <a:fillRef idx="1">
            <a:schemeClr val="accent3">
              <a:shade val="90000"/>
              <a:hueOff val="109447"/>
              <a:satOff val="-1766"/>
              <a:lumOff val="10911"/>
              <a:alphaOff val="0"/>
            </a:schemeClr>
          </a:fillRef>
          <a:effectRef idx="0">
            <a:schemeClr val="accent3">
              <a:shade val="90000"/>
              <a:hueOff val="109447"/>
              <a:satOff val="-1766"/>
              <a:lumOff val="10911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8C149D-0217-66B8-33CB-E68B91DCE21E}"/>
              </a:ext>
            </a:extLst>
          </p:cNvPr>
          <p:cNvGrpSpPr/>
          <p:nvPr/>
        </p:nvGrpSpPr>
        <p:grpSpPr bwMode="auto">
          <a:xfrm rot="658573">
            <a:off x="3404580" y="4533270"/>
            <a:ext cx="1909109" cy="1890287"/>
            <a:chOff x="1523999" y="1676397"/>
            <a:chExt cx="2246884" cy="2028865"/>
          </a:xfrm>
          <a:solidFill>
            <a:srgbClr val="023550"/>
          </a:solidFill>
        </p:grpSpPr>
        <p:sp>
          <p:nvSpPr>
            <p:cNvPr id="10" name="Shape 9">
              <a:extLst>
                <a:ext uri="{FF2B5EF4-FFF2-40B4-BE49-F238E27FC236}">
                  <a16:creationId xmlns:a16="http://schemas.microsoft.com/office/drawing/2014/main" id="{D092F853-C4A4-BD32-696F-8A0091BCBB6D}"/>
                </a:ext>
              </a:extLst>
            </p:cNvPr>
            <p:cNvSpPr/>
            <p:nvPr/>
          </p:nvSpPr>
          <p:spPr>
            <a:xfrm>
              <a:off x="1523999" y="1676397"/>
              <a:ext cx="2246884" cy="2028865"/>
            </a:xfrm>
            <a:prstGeom prst="gear6">
              <a:avLst/>
            </a:prstGeom>
            <a:grpFill/>
            <a:ln w="12700">
              <a:solidFill>
                <a:srgbClr val="023550"/>
              </a:solidFill>
            </a:ln>
          </p:spPr>
          <p:style>
            <a:lnRef idx="2">
              <a:scrgbClr r="0" g="0" b="0"/>
            </a:lnRef>
            <a:fillRef idx="1">
              <a:schemeClr val="accent3">
                <a:shade val="80000"/>
                <a:hueOff val="109454"/>
                <a:satOff val="-716"/>
                <a:lumOff val="12277"/>
                <a:alphaOff val="0"/>
              </a:schemeClr>
            </a:fillRef>
            <a:effectRef idx="0">
              <a:schemeClr val="accent3">
                <a:shade val="80000"/>
                <a:hueOff val="109454"/>
                <a:satOff val="-716"/>
                <a:lumOff val="12277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Shape 4">
              <a:extLst>
                <a:ext uri="{FF2B5EF4-FFF2-40B4-BE49-F238E27FC236}">
                  <a16:creationId xmlns:a16="http://schemas.microsoft.com/office/drawing/2014/main" id="{22EBA0DD-E272-929F-0271-D93F85C0D090}"/>
                </a:ext>
              </a:extLst>
            </p:cNvPr>
            <p:cNvSpPr/>
            <p:nvPr/>
          </p:nvSpPr>
          <p:spPr>
            <a:xfrm rot="20941427">
              <a:off x="1956414" y="2312307"/>
              <a:ext cx="1324942" cy="70551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8001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Garamond" panose="02020404030301010803" pitchFamily="18" charset="0"/>
                </a:rPr>
                <a:t>Training</a:t>
              </a:r>
            </a:p>
          </p:txBody>
        </p:sp>
      </p:grpSp>
      <p:sp>
        <p:nvSpPr>
          <p:cNvPr id="20" name="TextBox 30">
            <a:extLst>
              <a:ext uri="{FF2B5EF4-FFF2-40B4-BE49-F238E27FC236}">
                <a16:creationId xmlns:a16="http://schemas.microsoft.com/office/drawing/2014/main" id="{6C3A3900-7EE2-A30D-93E4-76E6791C5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887" y="1847599"/>
            <a:ext cx="220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Garamond" panose="02020404030301010803" pitchFamily="18" charset="0"/>
              </a:rPr>
              <a:t>MS4 Permit</a:t>
            </a:r>
          </a:p>
        </p:txBody>
      </p:sp>
      <p:sp>
        <p:nvSpPr>
          <p:cNvPr id="21" name="Right Arrow 23">
            <a:extLst>
              <a:ext uri="{FF2B5EF4-FFF2-40B4-BE49-F238E27FC236}">
                <a16:creationId xmlns:a16="http://schemas.microsoft.com/office/drawing/2014/main" id="{13321B93-3888-8D44-F3C2-9BA63968F458}"/>
              </a:ext>
            </a:extLst>
          </p:cNvPr>
          <p:cNvSpPr/>
          <p:nvPr/>
        </p:nvSpPr>
        <p:spPr>
          <a:xfrm>
            <a:off x="2724086" y="1859013"/>
            <a:ext cx="684370" cy="436880"/>
          </a:xfrm>
          <a:prstGeom prst="rightArrow">
            <a:avLst>
              <a:gd name="adj1" fmla="val 36047"/>
              <a:gd name="adj2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1804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F6ECE2"/>
            </a:gs>
            <a:gs pos="100000">
              <a:schemeClr val="bg1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0">
              <a:srgbClr val="00573D"/>
            </a:gs>
            <a:gs pos="98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F5ADF-FF69-F22C-27E6-DBB9AB462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3725165-F89E-4630-04AE-E324DFBA6660}"/>
              </a:ext>
            </a:extLst>
          </p:cNvPr>
          <p:cNvGrpSpPr/>
          <p:nvPr/>
        </p:nvGrpSpPr>
        <p:grpSpPr>
          <a:xfrm>
            <a:off x="-1" y="-3387"/>
            <a:ext cx="9144002" cy="919919"/>
            <a:chOff x="-1" y="-3387"/>
            <a:chExt cx="9091136" cy="91991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DAF9336-912D-3F80-CD00-B74156AAFF32}"/>
                </a:ext>
              </a:extLst>
            </p:cNvPr>
            <p:cNvPicPr>
              <a:picLocks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8055" y="2132"/>
              <a:ext cx="1783080" cy="9144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D0E5559-4E05-8224-35A0-E7A771BE3951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2133"/>
              <a:ext cx="1917749" cy="91226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C701DF-C6C4-4501-AB8C-5A8CFC43795A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7749" y="0"/>
              <a:ext cx="1783080" cy="90841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6F8612F-620C-4117-16F7-A3F79D789B1D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501" y="-3387"/>
              <a:ext cx="1828801" cy="91180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98D460D-A77F-DFF5-5DED-A0B1A2627A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7302" y="-3387"/>
              <a:ext cx="1780753" cy="91180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EF0CC4A-4F18-C7B9-7829-48168CAC3E59}"/>
              </a:ext>
            </a:extLst>
          </p:cNvPr>
          <p:cNvSpPr txBox="1"/>
          <p:nvPr/>
        </p:nvSpPr>
        <p:spPr>
          <a:xfrm>
            <a:off x="457199" y="129348"/>
            <a:ext cx="2951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  <a:cs typeface="Arial" panose="020B0604020202020204" pitchFamily="34" charset="0"/>
              </a:rPr>
              <a:t>Staff Training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9BD96C-E439-A5CA-E6C4-5EDDAA5B2087}"/>
              </a:ext>
            </a:extLst>
          </p:cNvPr>
          <p:cNvSpPr txBox="1"/>
          <p:nvPr/>
        </p:nvSpPr>
        <p:spPr>
          <a:xfrm>
            <a:off x="-1" y="925720"/>
            <a:ext cx="9148103" cy="307777"/>
          </a:xfrm>
          <a:prstGeom prst="rect">
            <a:avLst/>
          </a:prstGeom>
          <a:solidFill>
            <a:srgbClr val="053550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Overview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</a:t>
            </a:r>
            <a:r>
              <a:rPr lang="en-US" sz="1400" dirty="0">
                <a:latin typeface="Garamond" panose="02020404030301010803" pitchFamily="18" charset="0"/>
                <a:cs typeface="Arial" panose="020B0604020202020204" pitchFamily="34" charset="0"/>
              </a:rPr>
              <a:t> 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1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2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3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4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5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Summary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0C1B64-2FE6-A52A-AE44-7699A22FD6A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/>
          <a:stretch/>
        </p:blipFill>
        <p:spPr>
          <a:xfrm>
            <a:off x="5924550" y="3715068"/>
            <a:ext cx="1774825" cy="12874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1CFA72-6515-9A7D-615C-3A899A4A7FC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/>
          <a:stretch/>
        </p:blipFill>
        <p:spPr>
          <a:xfrm>
            <a:off x="3668712" y="1614805"/>
            <a:ext cx="1824038" cy="12588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Bent Arrow 84">
            <a:extLst>
              <a:ext uri="{FF2B5EF4-FFF2-40B4-BE49-F238E27FC236}">
                <a16:creationId xmlns:a16="http://schemas.microsoft.com/office/drawing/2014/main" id="{EFAE7BB9-2C26-3BB4-450D-02E09D4DA849}"/>
              </a:ext>
            </a:extLst>
          </p:cNvPr>
          <p:cNvSpPr/>
          <p:nvPr/>
        </p:nvSpPr>
        <p:spPr>
          <a:xfrm>
            <a:off x="2620962" y="2503805"/>
            <a:ext cx="1066800" cy="990600"/>
          </a:xfrm>
          <a:prstGeom prst="bentArrow">
            <a:avLst/>
          </a:prstGeom>
          <a:noFill/>
          <a:ln w="38100">
            <a:solidFill>
              <a:srgbClr val="0235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Bent Arrow 85">
            <a:extLst>
              <a:ext uri="{FF2B5EF4-FFF2-40B4-BE49-F238E27FC236}">
                <a16:creationId xmlns:a16="http://schemas.microsoft.com/office/drawing/2014/main" id="{770E4F89-E825-B0CE-17CC-A311516CE384}"/>
              </a:ext>
            </a:extLst>
          </p:cNvPr>
          <p:cNvSpPr/>
          <p:nvPr/>
        </p:nvSpPr>
        <p:spPr>
          <a:xfrm rot="5400000">
            <a:off x="5478462" y="2643505"/>
            <a:ext cx="1066800" cy="990600"/>
          </a:xfrm>
          <a:prstGeom prst="bentArrow">
            <a:avLst/>
          </a:prstGeom>
          <a:noFill/>
          <a:ln w="38100">
            <a:solidFill>
              <a:srgbClr val="0235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FAB289-C43B-5CEF-1D5A-1C1F22A093D7}"/>
              </a:ext>
            </a:extLst>
          </p:cNvPr>
          <p:cNvGrpSpPr>
            <a:grpSpLocks/>
          </p:cNvGrpSpPr>
          <p:nvPr/>
        </p:nvGrpSpPr>
        <p:grpSpPr bwMode="auto">
          <a:xfrm>
            <a:off x="6627812" y="1857693"/>
            <a:ext cx="685800" cy="762000"/>
            <a:chOff x="8001000" y="1066800"/>
            <a:chExt cx="914400" cy="914400"/>
          </a:xfrm>
        </p:grpSpPr>
        <p:sp>
          <p:nvSpPr>
            <p:cNvPr id="24" name="Vertical Scroll 87">
              <a:extLst>
                <a:ext uri="{FF2B5EF4-FFF2-40B4-BE49-F238E27FC236}">
                  <a16:creationId xmlns:a16="http://schemas.microsoft.com/office/drawing/2014/main" id="{98C8B1DA-B45C-8793-7A6B-045CC8767A58}"/>
                </a:ext>
              </a:extLst>
            </p:cNvPr>
            <p:cNvSpPr/>
            <p:nvPr/>
          </p:nvSpPr>
          <p:spPr>
            <a:xfrm>
              <a:off x="8001000" y="1066800"/>
              <a:ext cx="914400" cy="914400"/>
            </a:xfrm>
            <a:prstGeom prst="verticalScroll">
              <a:avLst/>
            </a:prstGeom>
            <a:noFill/>
            <a:ln w="158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4C83AE6-B6F3-FB50-D6FC-7C231B7CDB04}"/>
                </a:ext>
              </a:extLst>
            </p:cNvPr>
            <p:cNvCxnSpPr/>
            <p:nvPr/>
          </p:nvCxnSpPr>
          <p:spPr>
            <a:xfrm>
              <a:off x="8269817" y="1310640"/>
              <a:ext cx="406400" cy="0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D979F3F-121E-1331-0E69-E9CE2405269B}"/>
                </a:ext>
              </a:extLst>
            </p:cNvPr>
            <p:cNvCxnSpPr/>
            <p:nvPr/>
          </p:nvCxnSpPr>
          <p:spPr>
            <a:xfrm>
              <a:off x="8269817" y="1432560"/>
              <a:ext cx="406400" cy="0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4BEB789-96A7-4EFF-F880-9B5DB7BD852F}"/>
                </a:ext>
              </a:extLst>
            </p:cNvPr>
            <p:cNvCxnSpPr/>
            <p:nvPr/>
          </p:nvCxnSpPr>
          <p:spPr>
            <a:xfrm>
              <a:off x="8269817" y="1554480"/>
              <a:ext cx="406400" cy="0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971E50D-606B-DB5D-45B0-5C23EFEC1FB0}"/>
                </a:ext>
              </a:extLst>
            </p:cNvPr>
            <p:cNvCxnSpPr/>
            <p:nvPr/>
          </p:nvCxnSpPr>
          <p:spPr>
            <a:xfrm>
              <a:off x="8269817" y="1676400"/>
              <a:ext cx="406400" cy="0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E147C11-6D04-005D-978F-86C742E0A409}"/>
                </a:ext>
              </a:extLst>
            </p:cNvPr>
            <p:cNvCxnSpPr/>
            <p:nvPr/>
          </p:nvCxnSpPr>
          <p:spPr>
            <a:xfrm>
              <a:off x="8269817" y="1798320"/>
              <a:ext cx="406400" cy="0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8364F4E-6D39-3890-3D1C-B4790B2FF0D4}"/>
              </a:ext>
            </a:extLst>
          </p:cNvPr>
          <p:cNvCxnSpPr>
            <a:stCxn id="24" idx="1"/>
          </p:cNvCxnSpPr>
          <p:nvPr/>
        </p:nvCxnSpPr>
        <p:spPr>
          <a:xfrm flipH="1">
            <a:off x="6018212" y="2238693"/>
            <a:ext cx="695325" cy="533400"/>
          </a:xfrm>
          <a:prstGeom prst="straightConnector1">
            <a:avLst/>
          </a:prstGeom>
          <a:ln w="15875">
            <a:solidFill>
              <a:srgbClr val="023550"/>
            </a:solidFill>
            <a:tailEnd type="oval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7529B50-5CA7-6DEA-03ED-7D9DED247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7162" y="1490980"/>
            <a:ext cx="2495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Garamond" panose="02020404030301010803" pitchFamily="18" charset="0"/>
              </a:rPr>
              <a:t>Spill Response Guidance</a:t>
            </a:r>
          </a:p>
        </p:txBody>
      </p:sp>
      <p:sp>
        <p:nvSpPr>
          <p:cNvPr id="32" name="Bent Arrow 95">
            <a:extLst>
              <a:ext uri="{FF2B5EF4-FFF2-40B4-BE49-F238E27FC236}">
                <a16:creationId xmlns:a16="http://schemas.microsoft.com/office/drawing/2014/main" id="{1B808254-A296-84B0-B9D1-D853A88B8188}"/>
              </a:ext>
            </a:extLst>
          </p:cNvPr>
          <p:cNvSpPr/>
          <p:nvPr/>
        </p:nvSpPr>
        <p:spPr>
          <a:xfrm rot="10800000">
            <a:off x="5326062" y="5046980"/>
            <a:ext cx="1066800" cy="990600"/>
          </a:xfrm>
          <a:prstGeom prst="bentArrow">
            <a:avLst/>
          </a:prstGeom>
          <a:noFill/>
          <a:ln w="38100">
            <a:solidFill>
              <a:srgbClr val="0235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3BB55B-0813-2595-1017-B1CF18E4A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1862" y="1846580"/>
            <a:ext cx="18621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9863" indent="-1698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1400" b="1" dirty="0">
                <a:latin typeface="Garamond" panose="02020404030301010803" pitchFamily="18" charset="0"/>
              </a:rPr>
              <a:t>DCC GH/PP Handbook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z="1200" dirty="0">
                <a:latin typeface="Garamond" panose="02020404030301010803" pitchFamily="18" charset="0"/>
              </a:rPr>
              <a:t>Use absorbent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z="1200" dirty="0">
                <a:latin typeface="Garamond" panose="02020404030301010803" pitchFamily="18" charset="0"/>
              </a:rPr>
              <a:t>Scrub with broom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z="1200" dirty="0">
                <a:latin typeface="Garamond" panose="02020404030301010803" pitchFamily="18" charset="0"/>
              </a:rPr>
              <a:t>Remove prior to rainfall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6669B05-3F25-F87B-5475-F23B55C3249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/>
          <a:stretch/>
        </p:blipFill>
        <p:spPr>
          <a:xfrm>
            <a:off x="3592512" y="5237480"/>
            <a:ext cx="1731963" cy="14239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1661D1B8-B6D9-F038-D31C-3F801BCA8EA9}"/>
              </a:ext>
            </a:extLst>
          </p:cNvPr>
          <p:cNvGrpSpPr>
            <a:grpSpLocks/>
          </p:cNvGrpSpPr>
          <p:nvPr/>
        </p:nvGrpSpPr>
        <p:grpSpPr bwMode="auto">
          <a:xfrm>
            <a:off x="6811962" y="5566093"/>
            <a:ext cx="685800" cy="762000"/>
            <a:chOff x="8001000" y="1066800"/>
            <a:chExt cx="914400" cy="914400"/>
          </a:xfrm>
        </p:grpSpPr>
        <p:sp>
          <p:nvSpPr>
            <p:cNvPr id="36" name="Vertical Scroll 99">
              <a:extLst>
                <a:ext uri="{FF2B5EF4-FFF2-40B4-BE49-F238E27FC236}">
                  <a16:creationId xmlns:a16="http://schemas.microsoft.com/office/drawing/2014/main" id="{1E9A05ED-ABB8-366D-721C-BD7EF2613C54}"/>
                </a:ext>
              </a:extLst>
            </p:cNvPr>
            <p:cNvSpPr/>
            <p:nvPr/>
          </p:nvSpPr>
          <p:spPr>
            <a:xfrm>
              <a:off x="8001000" y="1066800"/>
              <a:ext cx="914400" cy="914400"/>
            </a:xfrm>
            <a:prstGeom prst="verticalScroll">
              <a:avLst/>
            </a:prstGeom>
            <a:noFill/>
            <a:ln w="158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6F7E32E-4AC9-E363-5AB3-2048C6D3D084}"/>
                </a:ext>
              </a:extLst>
            </p:cNvPr>
            <p:cNvCxnSpPr/>
            <p:nvPr/>
          </p:nvCxnSpPr>
          <p:spPr>
            <a:xfrm>
              <a:off x="8269817" y="1310640"/>
              <a:ext cx="406400" cy="0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ECF31C5-92AE-F636-BCB9-B31B7FB79CA1}"/>
                </a:ext>
              </a:extLst>
            </p:cNvPr>
            <p:cNvCxnSpPr/>
            <p:nvPr/>
          </p:nvCxnSpPr>
          <p:spPr>
            <a:xfrm>
              <a:off x="8269817" y="1432560"/>
              <a:ext cx="406400" cy="0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8E8C5D6-5355-5D79-519F-6A8DC238092A}"/>
                </a:ext>
              </a:extLst>
            </p:cNvPr>
            <p:cNvCxnSpPr/>
            <p:nvPr/>
          </p:nvCxnSpPr>
          <p:spPr>
            <a:xfrm>
              <a:off x="8269817" y="1554480"/>
              <a:ext cx="406400" cy="0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B808CE0-B4FF-71FB-E76B-788A63923A87}"/>
                </a:ext>
              </a:extLst>
            </p:cNvPr>
            <p:cNvCxnSpPr/>
            <p:nvPr/>
          </p:nvCxnSpPr>
          <p:spPr>
            <a:xfrm>
              <a:off x="8269817" y="1676400"/>
              <a:ext cx="406400" cy="0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C1902F3-0520-E574-A4B1-E21431B32001}"/>
                </a:ext>
              </a:extLst>
            </p:cNvPr>
            <p:cNvCxnSpPr/>
            <p:nvPr/>
          </p:nvCxnSpPr>
          <p:spPr>
            <a:xfrm>
              <a:off x="8269817" y="1798320"/>
              <a:ext cx="406400" cy="0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E6F3C42-BAB3-0F18-614B-8EEBD0C53A93}"/>
              </a:ext>
            </a:extLst>
          </p:cNvPr>
          <p:cNvCxnSpPr>
            <a:stCxn id="36" idx="1"/>
          </p:cNvCxnSpPr>
          <p:nvPr/>
        </p:nvCxnSpPr>
        <p:spPr>
          <a:xfrm flipH="1" flipV="1">
            <a:off x="6254750" y="5620068"/>
            <a:ext cx="642937" cy="327025"/>
          </a:xfrm>
          <a:prstGeom prst="straightConnector1">
            <a:avLst/>
          </a:prstGeom>
          <a:ln w="15875">
            <a:solidFill>
              <a:srgbClr val="023550"/>
            </a:solidFill>
            <a:tailEnd type="oval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306608D-8F3B-4A20-D73D-1A9C772B5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7462" y="5180330"/>
            <a:ext cx="2482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Garamond" panose="02020404030301010803" pitchFamily="18" charset="0"/>
              </a:rPr>
              <a:t>Disposal Guidance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61BEF20-CB50-107D-49C5-074CC70F8442}"/>
              </a:ext>
            </a:extLst>
          </p:cNvPr>
          <p:cNvGrpSpPr>
            <a:grpSpLocks/>
          </p:cNvGrpSpPr>
          <p:nvPr/>
        </p:nvGrpSpPr>
        <p:grpSpPr bwMode="auto">
          <a:xfrm>
            <a:off x="1673225" y="5534343"/>
            <a:ext cx="685800" cy="762000"/>
            <a:chOff x="8001000" y="1066800"/>
            <a:chExt cx="914400" cy="914400"/>
          </a:xfrm>
        </p:grpSpPr>
        <p:sp>
          <p:nvSpPr>
            <p:cNvPr id="45" name="Vertical Scroll 108">
              <a:extLst>
                <a:ext uri="{FF2B5EF4-FFF2-40B4-BE49-F238E27FC236}">
                  <a16:creationId xmlns:a16="http://schemas.microsoft.com/office/drawing/2014/main" id="{B1CE96B1-93F9-B2B1-CBCE-5903AB8AEA95}"/>
                </a:ext>
              </a:extLst>
            </p:cNvPr>
            <p:cNvSpPr/>
            <p:nvPr/>
          </p:nvSpPr>
          <p:spPr>
            <a:xfrm>
              <a:off x="8001000" y="1066800"/>
              <a:ext cx="914400" cy="914400"/>
            </a:xfrm>
            <a:prstGeom prst="verticalScroll">
              <a:avLst/>
            </a:prstGeom>
            <a:noFill/>
            <a:ln w="158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3FEE77F-80D4-24CE-49B5-E9A0C2104CA7}"/>
                </a:ext>
              </a:extLst>
            </p:cNvPr>
            <p:cNvCxnSpPr/>
            <p:nvPr/>
          </p:nvCxnSpPr>
          <p:spPr>
            <a:xfrm>
              <a:off x="8269816" y="1310640"/>
              <a:ext cx="406400" cy="0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613850C-2EE2-7D04-9B6F-7DF8FCAE5AC6}"/>
                </a:ext>
              </a:extLst>
            </p:cNvPr>
            <p:cNvCxnSpPr/>
            <p:nvPr/>
          </p:nvCxnSpPr>
          <p:spPr>
            <a:xfrm>
              <a:off x="8269816" y="1432560"/>
              <a:ext cx="406400" cy="0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21DEFD8-5FDE-2873-6C11-8724889EBAA0}"/>
                </a:ext>
              </a:extLst>
            </p:cNvPr>
            <p:cNvCxnSpPr/>
            <p:nvPr/>
          </p:nvCxnSpPr>
          <p:spPr>
            <a:xfrm>
              <a:off x="8269816" y="1554480"/>
              <a:ext cx="406400" cy="0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588902A-1904-3AF2-3312-D6C49679DF86}"/>
                </a:ext>
              </a:extLst>
            </p:cNvPr>
            <p:cNvCxnSpPr/>
            <p:nvPr/>
          </p:nvCxnSpPr>
          <p:spPr>
            <a:xfrm>
              <a:off x="8269816" y="1676400"/>
              <a:ext cx="406400" cy="0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2906C7C-A500-3001-991E-7C7442299524}"/>
                </a:ext>
              </a:extLst>
            </p:cNvPr>
            <p:cNvCxnSpPr/>
            <p:nvPr/>
          </p:nvCxnSpPr>
          <p:spPr>
            <a:xfrm>
              <a:off x="8269816" y="1798320"/>
              <a:ext cx="406400" cy="0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ED9BE30-3DAE-E935-E4E7-AD625177F829}"/>
              </a:ext>
            </a:extLst>
          </p:cNvPr>
          <p:cNvCxnSpPr>
            <a:stCxn id="45" idx="3"/>
          </p:cNvCxnSpPr>
          <p:nvPr/>
        </p:nvCxnSpPr>
        <p:spPr>
          <a:xfrm flipV="1">
            <a:off x="2273300" y="5732780"/>
            <a:ext cx="627062" cy="182563"/>
          </a:xfrm>
          <a:prstGeom prst="straightConnector1">
            <a:avLst/>
          </a:prstGeom>
          <a:ln w="15875">
            <a:solidFill>
              <a:srgbClr val="023550"/>
            </a:solidFill>
            <a:tailEnd type="oval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EF6064EE-AE11-601C-D1B4-E05324552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38" y="5180330"/>
            <a:ext cx="1657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Garamond" panose="02020404030301010803" pitchFamily="18" charset="0"/>
              </a:rPr>
              <a:t>Documentation</a:t>
            </a:r>
          </a:p>
        </p:txBody>
      </p:sp>
      <p:sp>
        <p:nvSpPr>
          <p:cNvPr id="53" name="Bent Arrow 116">
            <a:extLst>
              <a:ext uri="{FF2B5EF4-FFF2-40B4-BE49-F238E27FC236}">
                <a16:creationId xmlns:a16="http://schemas.microsoft.com/office/drawing/2014/main" id="{C862324F-FA81-7C5E-04CF-FB40721D320B}"/>
              </a:ext>
            </a:extLst>
          </p:cNvPr>
          <p:cNvSpPr/>
          <p:nvPr/>
        </p:nvSpPr>
        <p:spPr>
          <a:xfrm rot="16200000">
            <a:off x="2559050" y="5054918"/>
            <a:ext cx="1066800" cy="990600"/>
          </a:xfrm>
          <a:prstGeom prst="bentArrow">
            <a:avLst/>
          </a:prstGeom>
          <a:noFill/>
          <a:ln w="38100">
            <a:solidFill>
              <a:srgbClr val="0235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5724CCC-0670-6E01-0A6C-B9EC059057B9}"/>
              </a:ext>
            </a:extLst>
          </p:cNvPr>
          <p:cNvSpPr txBox="1"/>
          <p:nvPr/>
        </p:nvSpPr>
        <p:spPr>
          <a:xfrm>
            <a:off x="1482725" y="3524568"/>
            <a:ext cx="1363662" cy="1477962"/>
          </a:xfrm>
          <a:prstGeom prst="rect">
            <a:avLst/>
          </a:prstGeom>
          <a:noFill/>
          <a:ln w="31750">
            <a:solidFill>
              <a:srgbClr val="023550"/>
            </a:solidFill>
          </a:ln>
          <a:effectLst>
            <a:outerShdw blurRad="63500" sx="102000" sy="102000" algn="ctr" rotWithShape="0">
              <a:srgbClr val="996633">
                <a:alpha val="4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Garamond" panose="02020404030301010803" pitchFamily="18" charset="0"/>
              </a:rPr>
              <a:t>Compliance to the Maximum Extent Practicable</a:t>
            </a:r>
          </a:p>
        </p:txBody>
      </p:sp>
      <p:pic>
        <p:nvPicPr>
          <p:cNvPr id="55" name="Picture 50">
            <a:extLst>
              <a:ext uri="{FF2B5EF4-FFF2-40B4-BE49-F238E27FC236}">
                <a16:creationId xmlns:a16="http://schemas.microsoft.com/office/drawing/2014/main" id="{BE0D5714-B455-D2FB-4028-7118A1001CF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4925" y="2548255"/>
            <a:ext cx="1217612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Cloud Callout 119">
            <a:extLst>
              <a:ext uri="{FF2B5EF4-FFF2-40B4-BE49-F238E27FC236}">
                <a16:creationId xmlns:a16="http://schemas.microsoft.com/office/drawing/2014/main" id="{EAEEFD01-A481-D41C-94EC-FD8884A453A3}"/>
              </a:ext>
            </a:extLst>
          </p:cNvPr>
          <p:cNvSpPr/>
          <p:nvPr/>
        </p:nvSpPr>
        <p:spPr>
          <a:xfrm flipH="1">
            <a:off x="269875" y="1732280"/>
            <a:ext cx="1519237" cy="762000"/>
          </a:xfrm>
          <a:prstGeom prst="cloudCallout">
            <a:avLst/>
          </a:prstGeom>
          <a:noFill/>
          <a:ln w="38100">
            <a:solidFill>
              <a:srgbClr val="0235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294CFA5-F49E-CF0D-B16D-C4479BC7E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4150" y="3346768"/>
            <a:ext cx="18018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Garamond" panose="02020404030301010803" pitchFamily="18" charset="0"/>
              </a:rPr>
              <a:t>Implementation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3EF80F82-6706-4BEE-4455-D225C1F21AE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6762" y="3451543"/>
            <a:ext cx="2335213" cy="1397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9" name="TextBox 48">
            <a:extLst>
              <a:ext uri="{FF2B5EF4-FFF2-40B4-BE49-F238E27FC236}">
                <a16:creationId xmlns:a16="http://schemas.microsoft.com/office/drawing/2014/main" id="{59DA96C2-ACAD-A2FC-4644-C2AB5ECE4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0" y="3103880"/>
            <a:ext cx="1725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Garamond" panose="02020404030301010803" pitchFamily="18" charset="0"/>
              </a:rPr>
              <a:t>Training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084B678-F9FF-B3D5-3149-0FA74B2DE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7" y="1879918"/>
            <a:ext cx="1257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Garamond" panose="02020404030301010803" pitchFamily="18" charset="0"/>
              </a:rPr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293333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43" grpId="0"/>
      <p:bldP spid="52" grpId="0"/>
      <p:bldP spid="54" grpId="0" animBg="1"/>
      <p:bldP spid="56" grpId="0" animBg="1"/>
      <p:bldP spid="57" grpId="0"/>
      <p:bldP spid="6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F6ECE2"/>
            </a:gs>
            <a:gs pos="100000">
              <a:schemeClr val="bg1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0">
              <a:srgbClr val="053550"/>
            </a:gs>
            <a:gs pos="98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" y="-3387"/>
            <a:ext cx="9144002" cy="919919"/>
            <a:chOff x="-1" y="-3387"/>
            <a:chExt cx="9091136" cy="919919"/>
          </a:xfrm>
        </p:grpSpPr>
        <p:pic>
          <p:nvPicPr>
            <p:cNvPr id="15" name="Picture 14"/>
            <p:cNvPicPr>
              <a:picLocks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8055" y="2132"/>
              <a:ext cx="1783080" cy="9144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/>
            </p:cNvPicPr>
            <p:nvPr/>
          </p:nvPicPr>
          <p:blipFill rotWithShape="1"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2133"/>
              <a:ext cx="1917749" cy="91226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/>
            </p:cNvPicPr>
            <p:nvPr/>
          </p:nvPicPr>
          <p:blipFill rotWithShape="1">
            <a:blip r:embed="rId5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7749" y="0"/>
              <a:ext cx="1783080" cy="9084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/>
            </p:cNvPicPr>
            <p:nvPr/>
          </p:nvPicPr>
          <p:blipFill>
            <a:blip r:embed="rId6" cstate="screen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501" y="-3387"/>
              <a:ext cx="1828801" cy="91180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7302" y="-3387"/>
              <a:ext cx="1780753" cy="911803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457199" y="1708395"/>
            <a:ext cx="3822701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800" dirty="0">
                <a:latin typeface="Garamond" panose="02020404030301010803" pitchFamily="18" charset="0"/>
              </a:rPr>
              <a:t>High priority facility criteria </a:t>
            </a:r>
            <a:r>
              <a:rPr lang="en-US" sz="2800" u="sng" dirty="0">
                <a:latin typeface="Garamond" panose="02020404030301010803" pitchFamily="18" charset="0"/>
              </a:rPr>
              <a:t>not</a:t>
            </a:r>
            <a:r>
              <a:rPr lang="en-US" sz="2800" dirty="0">
                <a:latin typeface="Garamond" panose="02020404030301010803" pitchFamily="18" charset="0"/>
              </a:rPr>
              <a:t> triggered with campus activities </a:t>
            </a:r>
          </a:p>
          <a:p>
            <a:pPr marL="685800" lvl="1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sz="2400" dirty="0">
                <a:latin typeface="Garamond" panose="02020404030301010803" pitchFamily="18" charset="0"/>
              </a:rPr>
              <a:t>No SWPPP required</a:t>
            </a:r>
          </a:p>
          <a:p>
            <a:pPr marL="685800" lvl="1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sz="2400" dirty="0">
                <a:latin typeface="Garamond" panose="02020404030301010803" pitchFamily="18" charset="0"/>
              </a:rPr>
              <a:t>Each campus annually evaluated</a:t>
            </a:r>
          </a:p>
          <a:p>
            <a:pPr marL="685800" lvl="1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sz="2400" dirty="0">
                <a:latin typeface="Garamond" panose="02020404030301010803" pitchFamily="18" charset="0"/>
              </a:rPr>
              <a:t>Actions needed identified</a:t>
            </a:r>
          </a:p>
          <a:p>
            <a:pPr marL="342900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800" dirty="0">
                <a:latin typeface="Garamond" panose="02020404030301010803" pitchFamily="18" charset="0"/>
              </a:rPr>
              <a:t>DCC does not apply nutrients on campus.</a:t>
            </a:r>
            <a:endParaRPr lang="en-US" sz="2400" dirty="0">
              <a:latin typeface="Garamond" panose="02020404030301010803" pitchFamily="18" charset="0"/>
            </a:endParaRPr>
          </a:p>
          <a:p>
            <a:pPr lvl="1">
              <a:defRPr/>
            </a:pPr>
            <a:endParaRPr lang="en-US" dirty="0"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3000" dirty="0"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199" y="129348"/>
            <a:ext cx="5791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  <a:cs typeface="Arial" panose="020B0604020202020204" pitchFamily="34" charset="0"/>
              </a:rPr>
              <a:t>SWPPP Assessment &amp; NMP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925720"/>
            <a:ext cx="9148103" cy="307777"/>
          </a:xfrm>
          <a:prstGeom prst="rect">
            <a:avLst/>
          </a:prstGeom>
          <a:solidFill>
            <a:srgbClr val="053550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Overview</a:t>
            </a:r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</a:t>
            </a:r>
            <a:r>
              <a:rPr lang="en-US" sz="14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1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2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3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4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5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6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Summary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1B60A7-1717-1F4D-F6E5-DFD40C52860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239" y="1356707"/>
            <a:ext cx="4150666" cy="53052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17764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F6ECE2"/>
            </a:gs>
            <a:gs pos="100000">
              <a:schemeClr val="bg1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0">
              <a:srgbClr val="053550"/>
            </a:gs>
            <a:gs pos="98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" y="-3387"/>
            <a:ext cx="9144002" cy="919919"/>
            <a:chOff x="-1" y="-3387"/>
            <a:chExt cx="9091136" cy="919919"/>
          </a:xfrm>
        </p:grpSpPr>
        <p:pic>
          <p:nvPicPr>
            <p:cNvPr id="15" name="Picture 14"/>
            <p:cNvPicPr>
              <a:picLocks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8055" y="2132"/>
              <a:ext cx="1783080" cy="9144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/>
            </p:cNvPicPr>
            <p:nvPr/>
          </p:nvPicPr>
          <p:blipFill rotWithShape="1"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2133"/>
              <a:ext cx="1917749" cy="91226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/>
            </p:cNvPicPr>
            <p:nvPr/>
          </p:nvPicPr>
          <p:blipFill rotWithShape="1">
            <a:blip r:embed="rId5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7749" y="0"/>
              <a:ext cx="1783080" cy="9084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/>
            </p:cNvPicPr>
            <p:nvPr/>
          </p:nvPicPr>
          <p:blipFill>
            <a:blip r:embed="rId6" cstate="screen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501" y="-3387"/>
              <a:ext cx="1828801" cy="91180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7302" y="-3387"/>
              <a:ext cx="1780753" cy="911803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340545" y="1906051"/>
            <a:ext cx="3379464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400" dirty="0">
                <a:latin typeface="Garamond" panose="02020404030301010803" pitchFamily="18" charset="0"/>
              </a:rPr>
              <a:t>Continued program implementation</a:t>
            </a:r>
          </a:p>
          <a:p>
            <a:pPr marL="342900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400" dirty="0">
                <a:latin typeface="Garamond" panose="02020404030301010803" pitchFamily="18" charset="0"/>
              </a:rPr>
              <a:t>BMP #2 Maintenance Plan with cost estimate, bidding &amp; repairs</a:t>
            </a:r>
          </a:p>
          <a:p>
            <a:pPr marL="342900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400" dirty="0">
                <a:latin typeface="Garamond" panose="02020404030301010803" pitchFamily="18" charset="0"/>
              </a:rPr>
              <a:t>MS4 Training prior to September</a:t>
            </a:r>
          </a:p>
          <a:p>
            <a:pPr marL="342900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400" dirty="0">
                <a:latin typeface="Garamond" panose="02020404030301010803" pitchFamily="18" charset="0"/>
              </a:rPr>
              <a:t>All program updates complete for current permit</a:t>
            </a:r>
          </a:p>
          <a:p>
            <a:pPr>
              <a:spcBef>
                <a:spcPts val="600"/>
              </a:spcBef>
              <a:buSzPct val="80000"/>
            </a:pPr>
            <a:endParaRPr lang="en-US" sz="2400" dirty="0">
              <a:latin typeface="Garamond" panose="02020404030301010803" pitchFamily="18" charset="0"/>
            </a:endParaRPr>
          </a:p>
          <a:p>
            <a:pPr>
              <a:defRPr/>
            </a:pPr>
            <a:endParaRPr lang="en-US" sz="3000" dirty="0"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199" y="129348"/>
            <a:ext cx="3422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  <a:cs typeface="Arial" panose="020B0604020202020204" pitchFamily="34" charset="0"/>
              </a:rPr>
              <a:t>Moving Forward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925720"/>
            <a:ext cx="9148103" cy="307777"/>
          </a:xfrm>
          <a:prstGeom prst="rect">
            <a:avLst/>
          </a:prstGeom>
          <a:solidFill>
            <a:srgbClr val="053550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Overview</a:t>
            </a:r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</a:t>
            </a:r>
            <a:r>
              <a:rPr lang="en-US" sz="14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1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2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3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4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5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6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Summary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75B921-FCD1-FDCB-9EE5-73411B3A3C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9354" y="1446340"/>
            <a:ext cx="4924102" cy="48763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3943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F6ECE2"/>
            </a:gs>
            <a:gs pos="100000">
              <a:schemeClr val="bg1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0">
              <a:srgbClr val="053550"/>
            </a:gs>
            <a:gs pos="98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" y="-3387"/>
            <a:ext cx="9144002" cy="919919"/>
            <a:chOff x="-1" y="-3387"/>
            <a:chExt cx="9091136" cy="919919"/>
          </a:xfrm>
        </p:grpSpPr>
        <p:pic>
          <p:nvPicPr>
            <p:cNvPr id="15" name="Picture 14"/>
            <p:cNvPicPr>
              <a:picLocks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8055" y="2132"/>
              <a:ext cx="1783080" cy="9144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/>
            </p:cNvPicPr>
            <p:nvPr/>
          </p:nvPicPr>
          <p:blipFill rotWithShape="1"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2133"/>
              <a:ext cx="1917749" cy="91226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/>
            </p:cNvPicPr>
            <p:nvPr/>
          </p:nvPicPr>
          <p:blipFill rotWithShape="1">
            <a:blip r:embed="rId5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7749" y="0"/>
              <a:ext cx="1783080" cy="9084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/>
            </p:cNvPicPr>
            <p:nvPr/>
          </p:nvPicPr>
          <p:blipFill>
            <a:blip r:embed="rId6" cstate="screen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501" y="-3387"/>
              <a:ext cx="1828801" cy="91180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7302" y="-3387"/>
              <a:ext cx="1780753" cy="911803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457199" y="1537682"/>
            <a:ext cx="8318501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400" b="1" dirty="0">
                <a:latin typeface="Garamond" panose="02020404030301010803" pitchFamily="18" charset="0"/>
              </a:rPr>
              <a:t>Responsible Parties</a:t>
            </a:r>
          </a:p>
          <a:p>
            <a:pPr marL="577850" lvl="1"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Oversight: </a:t>
            </a:r>
          </a:p>
          <a:p>
            <a:pPr marL="1149350" lvl="2" indent="-342900">
              <a:buFont typeface="Wingdings" panose="05000000000000000000" pitchFamily="2" charset="2"/>
              <a:buChar char="v"/>
            </a:pPr>
            <a:r>
              <a:rPr lang="en-US" sz="2400" dirty="0">
                <a:latin typeface="Garamond" panose="02020404030301010803" pitchFamily="18" charset="0"/>
              </a:rPr>
              <a:t>Virginia Community College System </a:t>
            </a:r>
          </a:p>
          <a:p>
            <a:pPr marL="577850" lvl="1"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Implementation: </a:t>
            </a:r>
          </a:p>
          <a:p>
            <a:pPr marL="1149350" lvl="2" indent="-342900">
              <a:buFont typeface="Wingdings" panose="05000000000000000000" pitchFamily="2" charset="2"/>
              <a:buChar char="v"/>
            </a:pPr>
            <a:r>
              <a:rPr lang="en-US" sz="2400" dirty="0">
                <a:latin typeface="Garamond" panose="02020404030301010803" pitchFamily="18" charset="0"/>
              </a:rPr>
              <a:t>DCC Facilities Manager</a:t>
            </a:r>
          </a:p>
          <a:p>
            <a:pPr marL="1606550" lvl="3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Garamond" panose="02020404030301010803" pitchFamily="18" charset="0"/>
              </a:rPr>
              <a:t>Coordination (MCM 1 &amp; 2)</a:t>
            </a:r>
          </a:p>
          <a:p>
            <a:pPr marL="1606550" lvl="3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Garamond" panose="02020404030301010803" pitchFamily="18" charset="0"/>
              </a:rPr>
              <a:t>Grounds staff oversight (MCM 3, 5 &amp; 6)</a:t>
            </a:r>
          </a:p>
          <a:p>
            <a:pPr marL="1606550" lvl="3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Garamond" panose="02020404030301010803" pitchFamily="18" charset="0"/>
              </a:rPr>
              <a:t>Virginia Community College System (MCM 4 &amp; 5) </a:t>
            </a:r>
          </a:p>
          <a:p>
            <a:pPr marL="1606550" lvl="3" indent="-342900">
              <a:buFont typeface="Wingdings" panose="05000000000000000000" pitchFamily="2" charset="2"/>
              <a:buChar char="ü"/>
            </a:pPr>
            <a:r>
              <a:rPr lang="en-US" sz="2200" dirty="0">
                <a:latin typeface="Garamond" panose="02020404030301010803" pitchFamily="18" charset="0"/>
              </a:rPr>
              <a:t>H2R Engineering, Inc. (Support)</a:t>
            </a:r>
          </a:p>
          <a:p>
            <a:pPr marL="342900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400" b="1" dirty="0">
                <a:latin typeface="Garamond" panose="02020404030301010803" pitchFamily="18" charset="0"/>
              </a:rPr>
              <a:t>Nontraditional MS4</a:t>
            </a:r>
          </a:p>
          <a:p>
            <a:pPr marL="577850" lvl="1"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One regulated campuses </a:t>
            </a:r>
          </a:p>
          <a:p>
            <a:pPr marL="577850" lvl="1"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No TMDL WLAs</a:t>
            </a:r>
            <a:endParaRPr lang="en-US" sz="3000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199" y="129348"/>
            <a:ext cx="4881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  <a:cs typeface="Arial" panose="020B0604020202020204" pitchFamily="34" charset="0"/>
              </a:rPr>
              <a:t>Regulatory Background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925720"/>
            <a:ext cx="9148103" cy="307777"/>
          </a:xfrm>
          <a:prstGeom prst="rect">
            <a:avLst/>
          </a:prstGeom>
          <a:solidFill>
            <a:srgbClr val="053550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Overview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</a:t>
            </a:r>
            <a:r>
              <a:rPr lang="en-US" sz="14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1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2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3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4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5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Summary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11B0B8-6FB3-E189-2282-6F457617AC2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0083" y="1708019"/>
            <a:ext cx="1427193" cy="57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930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rgbClr val="F6ECE2"/>
            </a:gs>
            <a:gs pos="100000">
              <a:schemeClr val="bg1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0">
              <a:srgbClr val="053550"/>
            </a:gs>
            <a:gs pos="98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871134"/>
            <a:ext cx="914399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600" dirty="0">
              <a:cs typeface="Arial" panose="020B0604020202020204" pitchFamily="34" charset="0"/>
            </a:endParaRPr>
          </a:p>
          <a:p>
            <a:pPr algn="ctr"/>
            <a:endParaRPr lang="en-US" sz="4600" dirty="0">
              <a:cs typeface="Arial" panose="020B0604020202020204" pitchFamily="34" charset="0"/>
            </a:endParaRPr>
          </a:p>
          <a:p>
            <a:pPr algn="ctr"/>
            <a:r>
              <a:rPr lang="en-US" sz="5400" b="1" dirty="0">
                <a:latin typeface="Garamond" panose="02020404030301010803" pitchFamily="18" charset="0"/>
                <a:cs typeface="Arial" panose="020B0604020202020204" pitchFamily="34" charset="0"/>
              </a:rPr>
              <a:t>Questions?</a:t>
            </a:r>
          </a:p>
          <a:p>
            <a:pPr algn="ctr"/>
            <a:endParaRPr lang="en-US" sz="2600" dirty="0">
              <a:cs typeface="Arial" panose="020B0604020202020204" pitchFamily="34" charset="0"/>
            </a:endParaRPr>
          </a:p>
          <a:p>
            <a:pPr algn="ctr"/>
            <a:endParaRPr lang="en-US" sz="2600" dirty="0"/>
          </a:p>
          <a:p>
            <a:pPr algn="ctr"/>
            <a:r>
              <a:rPr lang="en-US" sz="1600" dirty="0">
                <a:latin typeface="Garamond" panose="02020404030301010803" pitchFamily="18" charset="0"/>
                <a:cs typeface="Arial" panose="020B0604020202020204" pitchFamily="34" charset="0"/>
              </a:rPr>
              <a:t>All DCC MS4 Program Documentation Readily Available Upon Request</a:t>
            </a:r>
          </a:p>
          <a:p>
            <a:pPr algn="ctr"/>
            <a:endParaRPr lang="en-US" sz="1600" dirty="0"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57EB7A-95BA-432A-A4F4-25D78AEE5C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4286" y="5762823"/>
            <a:ext cx="1235426" cy="753232"/>
          </a:xfrm>
          <a:prstGeom prst="rect">
            <a:avLst/>
          </a:prstGeom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6C82DF-9EE1-46E7-9BA3-1D7DA894C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288" y="1611208"/>
            <a:ext cx="3477735" cy="12473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42D2C8-DDB6-A290-39DD-0EEAFC7DF2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979" y="1611208"/>
            <a:ext cx="3089254" cy="124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80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F6ECE2"/>
            </a:gs>
            <a:gs pos="100000">
              <a:schemeClr val="bg1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0">
              <a:srgbClr val="00573D"/>
            </a:gs>
            <a:gs pos="98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46CE4C-901E-8E64-338A-0906C729D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10A7CB7-47C4-9229-57BF-26E0F11FDEC0}"/>
              </a:ext>
            </a:extLst>
          </p:cNvPr>
          <p:cNvGrpSpPr/>
          <p:nvPr/>
        </p:nvGrpSpPr>
        <p:grpSpPr>
          <a:xfrm>
            <a:off x="-1" y="-3387"/>
            <a:ext cx="9144002" cy="919919"/>
            <a:chOff x="-1" y="-3387"/>
            <a:chExt cx="9091136" cy="91991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E90602D-2F44-B4D0-2233-DBC3E672D1F9}"/>
                </a:ext>
              </a:extLst>
            </p:cNvPr>
            <p:cNvPicPr>
              <a:picLocks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8055" y="2132"/>
              <a:ext cx="1783080" cy="9144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E5D29C6-27C8-9101-7CC6-1DAE10EDA625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2133"/>
              <a:ext cx="1917749" cy="91226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D63BC78-4174-EA20-445A-729092D02317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7749" y="0"/>
              <a:ext cx="1783080" cy="90841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E373492-4845-F79C-66E1-8E1F0EB52407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501" y="-3387"/>
              <a:ext cx="1828801" cy="91180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0B19BBF-3C85-E0F9-931B-8B1C7F771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7302" y="-3387"/>
              <a:ext cx="1780753" cy="91180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6077982-8BDA-58AB-21AA-18A8A1A1AFE7}"/>
              </a:ext>
            </a:extLst>
          </p:cNvPr>
          <p:cNvSpPr txBox="1"/>
          <p:nvPr/>
        </p:nvSpPr>
        <p:spPr>
          <a:xfrm>
            <a:off x="457199" y="129348"/>
            <a:ext cx="2964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  <a:cs typeface="Arial" panose="020B0604020202020204" pitchFamily="34" charset="0"/>
              </a:rPr>
              <a:t>MS4 Mapping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8C05C4-8803-7DAB-F6A3-9D96EE3747DA}"/>
              </a:ext>
            </a:extLst>
          </p:cNvPr>
          <p:cNvSpPr txBox="1"/>
          <p:nvPr/>
        </p:nvSpPr>
        <p:spPr>
          <a:xfrm>
            <a:off x="-1" y="925720"/>
            <a:ext cx="9148103" cy="307777"/>
          </a:xfrm>
          <a:prstGeom prst="rect">
            <a:avLst/>
          </a:prstGeom>
          <a:solidFill>
            <a:srgbClr val="053550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Overview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</a:t>
            </a:r>
            <a:r>
              <a:rPr lang="en-US" sz="14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1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2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3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4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5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Summary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A33C42-1F76-DB06-C406-57765D52093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85" y="1359187"/>
            <a:ext cx="8096312" cy="53319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9378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F6ECE2"/>
            </a:gs>
            <a:gs pos="100000">
              <a:schemeClr val="bg1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0">
              <a:srgbClr val="00573D"/>
            </a:gs>
            <a:gs pos="98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4B4432-273F-3F7F-39E0-13D070521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D7863E8-FB8F-84E8-B656-441146BD69A8}"/>
              </a:ext>
            </a:extLst>
          </p:cNvPr>
          <p:cNvGrpSpPr/>
          <p:nvPr/>
        </p:nvGrpSpPr>
        <p:grpSpPr>
          <a:xfrm>
            <a:off x="-1" y="-3387"/>
            <a:ext cx="9144002" cy="919919"/>
            <a:chOff x="-1" y="-3387"/>
            <a:chExt cx="9091136" cy="91991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19C93FD-4C21-794F-6AAD-3522CB153272}"/>
                </a:ext>
              </a:extLst>
            </p:cNvPr>
            <p:cNvPicPr>
              <a:picLocks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8055" y="2132"/>
              <a:ext cx="1783080" cy="9144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04205B5-2020-793F-7062-0B4704E36007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2133"/>
              <a:ext cx="1917749" cy="91226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8776B5A-F1D0-A240-2F24-D42AE4875015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7749" y="0"/>
              <a:ext cx="1783080" cy="90841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5380DD3-AEF2-DEEB-D748-C56B68F8B4AF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501" y="-3387"/>
              <a:ext cx="1828801" cy="91180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9CE6F06-7760-B6C7-8B45-E3A1A0E179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7302" y="-3387"/>
              <a:ext cx="1780753" cy="91180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30C3034-7AB4-15F7-622B-44FFE800EB9B}"/>
              </a:ext>
            </a:extLst>
          </p:cNvPr>
          <p:cNvSpPr txBox="1"/>
          <p:nvPr/>
        </p:nvSpPr>
        <p:spPr>
          <a:xfrm>
            <a:off x="457199" y="129348"/>
            <a:ext cx="3562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Garamond" panose="02020404030301010803" pitchFamily="18" charset="0"/>
                <a:cs typeface="Arial" panose="020B0604020202020204" pitchFamily="34" charset="0"/>
              </a:rPr>
              <a:t>Recieving</a:t>
            </a:r>
            <a:r>
              <a:rPr lang="en-US" sz="3600" b="1" dirty="0">
                <a:latin typeface="Garamond" panose="02020404030301010803" pitchFamily="18" charset="0"/>
                <a:cs typeface="Arial" panose="020B0604020202020204" pitchFamily="34" charset="0"/>
              </a:rPr>
              <a:t> Waters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4EC8AA-72B1-802A-20AD-30A8DE6CFE6D}"/>
              </a:ext>
            </a:extLst>
          </p:cNvPr>
          <p:cNvSpPr txBox="1"/>
          <p:nvPr/>
        </p:nvSpPr>
        <p:spPr>
          <a:xfrm>
            <a:off x="-1" y="925720"/>
            <a:ext cx="9148103" cy="307777"/>
          </a:xfrm>
          <a:prstGeom prst="rect">
            <a:avLst/>
          </a:prstGeom>
          <a:solidFill>
            <a:srgbClr val="053550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Overview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</a:t>
            </a:r>
            <a:r>
              <a:rPr lang="en-US" sz="14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1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2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3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4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5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Summary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C0986A-EE10-7D55-3ACA-E8660E7CD2B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76" y="2166670"/>
            <a:ext cx="8683542" cy="44163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CD6BB5-DEDE-F7AE-5E9A-6B09520C77BE}"/>
              </a:ext>
            </a:extLst>
          </p:cNvPr>
          <p:cNvSpPr txBox="1"/>
          <p:nvPr/>
        </p:nvSpPr>
        <p:spPr>
          <a:xfrm>
            <a:off x="637880" y="1376918"/>
            <a:ext cx="3934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DCC → Pumpkin Creek → Dan River → Roanoke River → Albemarle Sound</a:t>
            </a:r>
          </a:p>
        </p:txBody>
      </p:sp>
      <p:pic>
        <p:nvPicPr>
          <p:cNvPr id="5" name="Picture 2" descr="View of the Dan River, Danville, Virginia">
            <a:extLst>
              <a:ext uri="{FF2B5EF4-FFF2-40B4-BE49-F238E27FC236}">
                <a16:creationId xmlns:a16="http://schemas.microsoft.com/office/drawing/2014/main" id="{23B426F4-48F3-A896-F52E-4505B92C8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0505" y="1383538"/>
            <a:ext cx="2493551" cy="187016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8FEE317-F402-4692-C12D-7C2B1B25059D}"/>
              </a:ext>
            </a:extLst>
          </p:cNvPr>
          <p:cNvSpPr/>
          <p:nvPr/>
        </p:nvSpPr>
        <p:spPr>
          <a:xfrm>
            <a:off x="820455" y="2668044"/>
            <a:ext cx="1246340" cy="1665961"/>
          </a:xfrm>
          <a:custGeom>
            <a:avLst/>
            <a:gdLst>
              <a:gd name="connsiteX0" fmla="*/ 0 w 1246340"/>
              <a:gd name="connsiteY0" fmla="*/ 18789 h 1665961"/>
              <a:gd name="connsiteX1" fmla="*/ 1246340 w 1246340"/>
              <a:gd name="connsiteY1" fmla="*/ 0 h 1665961"/>
              <a:gd name="connsiteX2" fmla="*/ 1240077 w 1246340"/>
              <a:gd name="connsiteY2" fmla="*/ 958241 h 1665961"/>
              <a:gd name="connsiteX3" fmla="*/ 795403 w 1246340"/>
              <a:gd name="connsiteY3" fmla="*/ 1108553 h 1665961"/>
              <a:gd name="connsiteX4" fmla="*/ 789140 w 1246340"/>
              <a:gd name="connsiteY4" fmla="*/ 1609594 h 1665961"/>
              <a:gd name="connsiteX5" fmla="*/ 607512 w 1246340"/>
              <a:gd name="connsiteY5" fmla="*/ 1665961 h 1665961"/>
              <a:gd name="connsiteX6" fmla="*/ 288098 w 1246340"/>
              <a:gd name="connsiteY6" fmla="*/ 945715 h 1665961"/>
              <a:gd name="connsiteX7" fmla="*/ 62630 w 1246340"/>
              <a:gd name="connsiteY7" fmla="*/ 620038 h 1665961"/>
              <a:gd name="connsiteX8" fmla="*/ 18789 w 1246340"/>
              <a:gd name="connsiteY8" fmla="*/ 225468 h 1665961"/>
              <a:gd name="connsiteX9" fmla="*/ 0 w 1246340"/>
              <a:gd name="connsiteY9" fmla="*/ 18789 h 1665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6340" h="1665961">
                <a:moveTo>
                  <a:pt x="0" y="18789"/>
                </a:moveTo>
                <a:lnTo>
                  <a:pt x="1246340" y="0"/>
                </a:lnTo>
                <a:cubicBezTo>
                  <a:pt x="1244252" y="319414"/>
                  <a:pt x="1242165" y="638827"/>
                  <a:pt x="1240077" y="958241"/>
                </a:cubicBezTo>
                <a:lnTo>
                  <a:pt x="795403" y="1108553"/>
                </a:lnTo>
                <a:cubicBezTo>
                  <a:pt x="793315" y="1275567"/>
                  <a:pt x="791228" y="1442580"/>
                  <a:pt x="789140" y="1609594"/>
                </a:cubicBezTo>
                <a:lnTo>
                  <a:pt x="607512" y="1665961"/>
                </a:lnTo>
                <a:lnTo>
                  <a:pt x="288098" y="945715"/>
                </a:lnTo>
                <a:lnTo>
                  <a:pt x="62630" y="620038"/>
                </a:lnTo>
                <a:lnTo>
                  <a:pt x="18789" y="225468"/>
                </a:lnTo>
                <a:lnTo>
                  <a:pt x="0" y="18789"/>
                </a:lnTo>
                <a:close/>
              </a:path>
            </a:pathLst>
          </a:cu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D3F78D7-E026-AC91-94E6-120660C7BC62}"/>
              </a:ext>
            </a:extLst>
          </p:cNvPr>
          <p:cNvCxnSpPr/>
          <p:nvPr/>
        </p:nvCxnSpPr>
        <p:spPr>
          <a:xfrm>
            <a:off x="1515649" y="4409162"/>
            <a:ext cx="204295" cy="3256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33D810B-BBB6-4632-8677-702B7F18CF1A}"/>
              </a:ext>
            </a:extLst>
          </p:cNvPr>
          <p:cNvCxnSpPr/>
          <p:nvPr/>
        </p:nvCxnSpPr>
        <p:spPr>
          <a:xfrm>
            <a:off x="5056339" y="3604300"/>
            <a:ext cx="204295" cy="3256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0DD2EBC-95F0-2267-2543-3E1E361C8ADD}"/>
              </a:ext>
            </a:extLst>
          </p:cNvPr>
          <p:cNvCxnSpPr>
            <a:cxnSpLocks/>
          </p:cNvCxnSpPr>
          <p:nvPr/>
        </p:nvCxnSpPr>
        <p:spPr>
          <a:xfrm flipV="1">
            <a:off x="3200408" y="4139852"/>
            <a:ext cx="356983" cy="1294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CDA600E-C416-0D38-904F-3A29AEBB5686}"/>
              </a:ext>
            </a:extLst>
          </p:cNvPr>
          <p:cNvCxnSpPr>
            <a:cxnSpLocks/>
          </p:cNvCxnSpPr>
          <p:nvPr/>
        </p:nvCxnSpPr>
        <p:spPr>
          <a:xfrm flipV="1">
            <a:off x="7584794" y="3628205"/>
            <a:ext cx="319406" cy="2778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79618F-9D5F-3BD4-A2AE-C756F9AFD8B6}"/>
              </a:ext>
            </a:extLst>
          </p:cNvPr>
          <p:cNvCxnSpPr>
            <a:cxnSpLocks/>
          </p:cNvCxnSpPr>
          <p:nvPr/>
        </p:nvCxnSpPr>
        <p:spPr>
          <a:xfrm>
            <a:off x="8404964" y="3501024"/>
            <a:ext cx="315516" cy="2629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2ACE300-C847-5629-890A-101C8A8689C8}"/>
              </a:ext>
            </a:extLst>
          </p:cNvPr>
          <p:cNvSpPr txBox="1"/>
          <p:nvPr/>
        </p:nvSpPr>
        <p:spPr>
          <a:xfrm>
            <a:off x="6454998" y="6193401"/>
            <a:ext cx="2600153" cy="5330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</a:rPr>
              <a:t>Dan River impaired due to bacteria exceedances</a:t>
            </a:r>
          </a:p>
        </p:txBody>
      </p:sp>
    </p:spTree>
    <p:extLst>
      <p:ext uri="{BB962C8B-B14F-4D97-AF65-F5344CB8AC3E}">
        <p14:creationId xmlns:p14="http://schemas.microsoft.com/office/powerpoint/2010/main" val="1382565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F6ECE2"/>
            </a:gs>
            <a:gs pos="100000">
              <a:schemeClr val="bg1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0">
              <a:srgbClr val="053550"/>
            </a:gs>
            <a:gs pos="98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" y="-3387"/>
            <a:ext cx="9144002" cy="919919"/>
            <a:chOff x="-1" y="-3387"/>
            <a:chExt cx="9091136" cy="919919"/>
          </a:xfrm>
        </p:grpSpPr>
        <p:pic>
          <p:nvPicPr>
            <p:cNvPr id="15" name="Picture 14"/>
            <p:cNvPicPr>
              <a:picLocks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8055" y="2132"/>
              <a:ext cx="1783080" cy="9144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/>
            </p:cNvPicPr>
            <p:nvPr/>
          </p:nvPicPr>
          <p:blipFill rotWithShape="1"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2133"/>
              <a:ext cx="1917749" cy="91226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/>
            </p:cNvPicPr>
            <p:nvPr/>
          </p:nvPicPr>
          <p:blipFill rotWithShape="1">
            <a:blip r:embed="rId5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7749" y="0"/>
              <a:ext cx="1783080" cy="9084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/>
            </p:cNvPicPr>
            <p:nvPr/>
          </p:nvPicPr>
          <p:blipFill>
            <a:blip r:embed="rId6" cstate="screen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501" y="-3387"/>
              <a:ext cx="1828801" cy="91180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7302" y="-3387"/>
              <a:ext cx="1780753" cy="911803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457199" y="1628010"/>
            <a:ext cx="831850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800" b="1" dirty="0">
                <a:latin typeface="Garamond" panose="02020404030301010803" pitchFamily="18" charset="0"/>
              </a:rPr>
              <a:t>MS4 Program Plan</a:t>
            </a:r>
            <a:endParaRPr lang="en-US" sz="2800" dirty="0">
              <a:latin typeface="Garamond" panose="02020404030301010803" pitchFamily="18" charset="0"/>
            </a:endParaRPr>
          </a:p>
          <a:p>
            <a:pPr marL="692150" lvl="1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Garamond" panose="02020404030301010803" pitchFamily="18" charset="0"/>
              </a:rPr>
              <a:t>BMPs to explicitly address each permit requirement</a:t>
            </a:r>
            <a:endParaRPr lang="en-US" sz="2400" i="1" dirty="0">
              <a:latin typeface="Garamond" panose="02020404030301010803" pitchFamily="18" charset="0"/>
            </a:endParaRPr>
          </a:p>
          <a:p>
            <a:pPr marL="692150" lvl="1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Garamond" panose="02020404030301010803" pitchFamily="18" charset="0"/>
              </a:rPr>
              <a:t>Documents Incorporated, by reference</a:t>
            </a:r>
          </a:p>
          <a:p>
            <a:pPr marL="1028700" lvl="2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Garamond" panose="02020404030301010803" pitchFamily="18" charset="0"/>
              </a:rPr>
              <a:t>MS4 Staff Handbook </a:t>
            </a:r>
          </a:p>
          <a:p>
            <a:pPr marL="1371600" lvl="5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IDDE Procedures</a:t>
            </a:r>
          </a:p>
          <a:p>
            <a:pPr marL="1371600" lvl="5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BMP Inspection Procedures</a:t>
            </a:r>
          </a:p>
          <a:p>
            <a:pPr marL="1371600" lvl="5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GH/PP Procedures</a:t>
            </a:r>
          </a:p>
          <a:p>
            <a:pPr marL="1028700" lvl="2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Garamond" panose="02020404030301010803" pitchFamily="18" charset="0"/>
              </a:rPr>
              <a:t>MS4 Map &amp; Outfall Information Table</a:t>
            </a:r>
          </a:p>
          <a:p>
            <a:pPr marL="1028700" lvl="2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Garamond" panose="02020404030301010803" pitchFamily="18" charset="0"/>
              </a:rPr>
              <a:t>VCCS Stnds. &amp; Specs. for ESC &amp; SWM</a:t>
            </a:r>
          </a:p>
          <a:p>
            <a:pPr marL="1028700" lvl="2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Garamond" panose="02020404030301010803" pitchFamily="18" charset="0"/>
              </a:rPr>
              <a:t>PEOP Materials</a:t>
            </a:r>
          </a:p>
          <a:p>
            <a:pPr marL="1028700" lvl="2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Garamond" panose="02020404030301010803" pitchFamily="18" charset="0"/>
              </a:rPr>
              <a:t>Training Plan and Materials</a:t>
            </a:r>
          </a:p>
          <a:p>
            <a:pPr marL="1028700" lvl="2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Garamond" panose="02020404030301010803" pitchFamily="18" charset="0"/>
              </a:rPr>
              <a:t>Annual inspection/assessment documents</a:t>
            </a:r>
          </a:p>
          <a:p>
            <a:pPr marL="349250" lvl="1"/>
            <a:endParaRPr lang="en-US" sz="2400" dirty="0"/>
          </a:p>
          <a:p>
            <a:pPr lvl="1">
              <a:defRPr/>
            </a:pPr>
            <a:endParaRPr lang="en-US" dirty="0"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3000" dirty="0"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199" y="129348"/>
            <a:ext cx="5950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  <a:cs typeface="Arial" panose="020B0604020202020204" pitchFamily="34" charset="0"/>
              </a:rPr>
              <a:t>Program Support Documents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925720"/>
            <a:ext cx="9148103" cy="307777"/>
          </a:xfrm>
          <a:prstGeom prst="rect">
            <a:avLst/>
          </a:prstGeom>
          <a:solidFill>
            <a:srgbClr val="053550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Overview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</a:t>
            </a:r>
            <a:r>
              <a:rPr lang="en-US" sz="14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1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2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3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4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5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679450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F6ECE2"/>
            </a:gs>
            <a:gs pos="100000">
              <a:schemeClr val="bg1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0">
              <a:srgbClr val="053550"/>
            </a:gs>
            <a:gs pos="98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4A36F5-2AE7-39BA-98ED-065D28EAD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084" y="1383538"/>
            <a:ext cx="4255884" cy="52939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-1" y="-3387"/>
            <a:ext cx="9144002" cy="919919"/>
            <a:chOff x="-1" y="-3387"/>
            <a:chExt cx="9091136" cy="919919"/>
          </a:xfrm>
        </p:grpSpPr>
        <p:pic>
          <p:nvPicPr>
            <p:cNvPr id="15" name="Picture 14"/>
            <p:cNvPicPr>
              <a:picLocks/>
            </p:cNvPicPr>
            <p:nvPr/>
          </p:nvPicPr>
          <p:blipFill>
            <a:blip r:embed="rId4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8055" y="2132"/>
              <a:ext cx="1783080" cy="9144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/>
            </p:cNvPicPr>
            <p:nvPr/>
          </p:nvPicPr>
          <p:blipFill rotWithShape="1">
            <a:blip r:embed="rId5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2133"/>
              <a:ext cx="1917749" cy="91226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/>
            </p:cNvPicPr>
            <p:nvPr/>
          </p:nvPicPr>
          <p:blipFill rotWithShape="1">
            <a:blip r:embed="rId6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7749" y="0"/>
              <a:ext cx="1783080" cy="9084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/>
            </p:cNvPicPr>
            <p:nvPr/>
          </p:nvPicPr>
          <p:blipFill>
            <a:blip r:embed="rId7" cstate="screen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501" y="-3387"/>
              <a:ext cx="1828801" cy="91180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7302" y="-3387"/>
              <a:ext cx="1780753" cy="911803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479772" y="2742525"/>
            <a:ext cx="377790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panose="05000000000000000000" pitchFamily="2" charset="2"/>
              <a:buChar char="Ø"/>
            </a:pPr>
            <a:r>
              <a:rPr lang="en-US" sz="2800" b="1" dirty="0">
                <a:latin typeface="Garamond" panose="02020404030301010803" pitchFamily="18" charset="0"/>
              </a:rPr>
              <a:t>BMP Components</a:t>
            </a:r>
            <a:endParaRPr lang="en-US" sz="2800" dirty="0">
              <a:latin typeface="Garamond" panose="02020404030301010803" pitchFamily="18" charset="0"/>
            </a:endParaRPr>
          </a:p>
          <a:p>
            <a:pPr marL="577850" lvl="1"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Description</a:t>
            </a:r>
          </a:p>
          <a:p>
            <a:pPr marL="577850" lvl="1"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List of Necessary SOPs</a:t>
            </a:r>
          </a:p>
          <a:p>
            <a:pPr marL="577850" lvl="1"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Measurable Goal(s)</a:t>
            </a:r>
          </a:p>
          <a:p>
            <a:pPr marL="577850" lvl="1"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Annual Reporting </a:t>
            </a:r>
          </a:p>
          <a:p>
            <a:pPr marL="349250" lvl="1" indent="222250"/>
            <a:r>
              <a:rPr lang="en-US" sz="2400" dirty="0">
                <a:latin typeface="Garamond" panose="02020404030301010803" pitchFamily="18" charset="0"/>
              </a:rPr>
              <a:t>Requirements</a:t>
            </a:r>
          </a:p>
          <a:p>
            <a:pPr marL="573088" lvl="1" indent="-231775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Implementation Schedule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199" y="129348"/>
            <a:ext cx="3218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  <a:cs typeface="Arial" panose="020B0604020202020204" pitchFamily="34" charset="0"/>
              </a:rPr>
              <a:t>Program BMPs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925720"/>
            <a:ext cx="9148103" cy="307777"/>
          </a:xfrm>
          <a:prstGeom prst="rect">
            <a:avLst/>
          </a:prstGeom>
          <a:solidFill>
            <a:srgbClr val="053550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Overview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</a:t>
            </a:r>
            <a:r>
              <a:rPr lang="en-US" sz="14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1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2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3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4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5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F92C5F25-9BDB-20A7-C503-CF0AC1991585}"/>
              </a:ext>
            </a:extLst>
          </p:cNvPr>
          <p:cNvSpPr/>
          <p:nvPr/>
        </p:nvSpPr>
        <p:spPr>
          <a:xfrm>
            <a:off x="194141" y="1564096"/>
            <a:ext cx="4254035" cy="1132800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Explicitly address permit requirements</a:t>
            </a:r>
          </a:p>
        </p:txBody>
      </p:sp>
    </p:spTree>
    <p:extLst>
      <p:ext uri="{BB962C8B-B14F-4D97-AF65-F5344CB8AC3E}">
        <p14:creationId xmlns:p14="http://schemas.microsoft.com/office/powerpoint/2010/main" val="2902539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F6ECE2"/>
            </a:gs>
            <a:gs pos="100000">
              <a:schemeClr val="bg1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0">
              <a:srgbClr val="00573D"/>
            </a:gs>
            <a:gs pos="98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168A8A-E1B7-9DD4-DBB4-42886FD8E9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9017" y="2358128"/>
            <a:ext cx="4209677" cy="35741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087B98-27D2-0CD9-7D7A-27F2F3ADA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306" y="1432711"/>
            <a:ext cx="4306007" cy="45963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-1" y="-3387"/>
            <a:ext cx="9144002" cy="919919"/>
            <a:chOff x="-1" y="-3387"/>
            <a:chExt cx="9091136" cy="919919"/>
          </a:xfrm>
        </p:grpSpPr>
        <p:pic>
          <p:nvPicPr>
            <p:cNvPr id="15" name="Picture 14"/>
            <p:cNvPicPr>
              <a:picLocks/>
            </p:cNvPicPr>
            <p:nvPr/>
          </p:nvPicPr>
          <p:blipFill>
            <a:blip r:embed="rId5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8055" y="2132"/>
              <a:ext cx="1783080" cy="9144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/>
            </p:cNvPicPr>
            <p:nvPr/>
          </p:nvPicPr>
          <p:blipFill rotWithShape="1">
            <a:blip r:embed="rId6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2133"/>
              <a:ext cx="1917749" cy="91226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/>
            </p:cNvPicPr>
            <p:nvPr/>
          </p:nvPicPr>
          <p:blipFill rotWithShape="1">
            <a:blip r:embed="rId7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7749" y="0"/>
              <a:ext cx="1783080" cy="9084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/>
            </p:cNvPicPr>
            <p:nvPr/>
          </p:nvPicPr>
          <p:blipFill>
            <a:blip r:embed="rId8" cstate="screen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501" y="-3387"/>
              <a:ext cx="1828801" cy="91180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7302" y="-3387"/>
              <a:ext cx="1780753" cy="911803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457199" y="129348"/>
            <a:ext cx="4378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  <a:cs typeface="Arial" panose="020B0604020202020204" pitchFamily="34" charset="0"/>
              </a:rPr>
              <a:t>Program BMPs </a:t>
            </a:r>
            <a:r>
              <a:rPr lang="en-US" b="1" dirty="0">
                <a:latin typeface="Garamond" panose="02020404030301010803" pitchFamily="18" charset="0"/>
                <a:cs typeface="Arial" panose="020B0604020202020204" pitchFamily="34" charset="0"/>
              </a:rPr>
              <a:t>(Example)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925720"/>
            <a:ext cx="9148103" cy="307777"/>
          </a:xfrm>
          <a:prstGeom prst="rect">
            <a:avLst/>
          </a:prstGeom>
          <a:solidFill>
            <a:srgbClr val="053550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Overview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</a:t>
            </a:r>
            <a:r>
              <a:rPr lang="en-US" sz="14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1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2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3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4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5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EA6F36A2-5853-98FB-0CD6-08A5F989EEBB}"/>
              </a:ext>
            </a:extLst>
          </p:cNvPr>
          <p:cNvSpPr/>
          <p:nvPr/>
        </p:nvSpPr>
        <p:spPr>
          <a:xfrm>
            <a:off x="4419600" y="1373366"/>
            <a:ext cx="1657350" cy="510820"/>
          </a:xfrm>
          <a:prstGeom prst="lef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</a:rPr>
              <a:t>Program Plan</a:t>
            </a:r>
          </a:p>
        </p:txBody>
      </p:sp>
      <p:sp>
        <p:nvSpPr>
          <p:cNvPr id="20" name="Callout: Down Arrow 19">
            <a:extLst>
              <a:ext uri="{FF2B5EF4-FFF2-40B4-BE49-F238E27FC236}">
                <a16:creationId xmlns:a16="http://schemas.microsoft.com/office/drawing/2014/main" id="{CF83F197-A514-8EE3-A592-10524D0E45B0}"/>
              </a:ext>
            </a:extLst>
          </p:cNvPr>
          <p:cNvSpPr/>
          <p:nvPr/>
        </p:nvSpPr>
        <p:spPr>
          <a:xfrm>
            <a:off x="6229665" y="1884186"/>
            <a:ext cx="2434589" cy="581024"/>
          </a:xfrm>
          <a:prstGeom prst="downArrowCallout">
            <a:avLst>
              <a:gd name="adj1" fmla="val 50000"/>
              <a:gd name="adj2" fmla="val 57126"/>
              <a:gd name="adj3" fmla="val 25000"/>
              <a:gd name="adj4" fmla="val 4694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</a:rPr>
              <a:t>Reporting Template</a:t>
            </a:r>
          </a:p>
        </p:txBody>
      </p:sp>
    </p:spTree>
    <p:extLst>
      <p:ext uri="{BB962C8B-B14F-4D97-AF65-F5344CB8AC3E}">
        <p14:creationId xmlns:p14="http://schemas.microsoft.com/office/powerpoint/2010/main" val="1461037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F6ECE2"/>
            </a:gs>
            <a:gs pos="100000">
              <a:schemeClr val="bg1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0">
              <a:srgbClr val="053550"/>
            </a:gs>
            <a:gs pos="98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8ED721-18FE-B61F-DB91-1A839A24D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215" y="1569994"/>
            <a:ext cx="4309569" cy="48207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-1" y="-3387"/>
            <a:ext cx="9144002" cy="919919"/>
            <a:chOff x="-1" y="-3387"/>
            <a:chExt cx="9091136" cy="919919"/>
          </a:xfrm>
        </p:grpSpPr>
        <p:pic>
          <p:nvPicPr>
            <p:cNvPr id="15" name="Picture 14"/>
            <p:cNvPicPr>
              <a:picLocks/>
            </p:cNvPicPr>
            <p:nvPr/>
          </p:nvPicPr>
          <p:blipFill>
            <a:blip r:embed="rId4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8055" y="2132"/>
              <a:ext cx="1783080" cy="9144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/>
            </p:cNvPicPr>
            <p:nvPr/>
          </p:nvPicPr>
          <p:blipFill rotWithShape="1">
            <a:blip r:embed="rId5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2133"/>
              <a:ext cx="1917749" cy="91226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/>
            </p:cNvPicPr>
            <p:nvPr/>
          </p:nvPicPr>
          <p:blipFill rotWithShape="1">
            <a:blip r:embed="rId6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7749" y="0"/>
              <a:ext cx="1783080" cy="9084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/>
            </p:cNvPicPr>
            <p:nvPr/>
          </p:nvPicPr>
          <p:blipFill>
            <a:blip r:embed="rId7" cstate="screen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501" y="-3387"/>
              <a:ext cx="1828801" cy="91180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7302" y="-3387"/>
              <a:ext cx="1780753" cy="911803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412749" y="1804382"/>
            <a:ext cx="344604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800" b="1" dirty="0">
                <a:latin typeface="Garamond" panose="02020404030301010803" pitchFamily="18" charset="0"/>
              </a:rPr>
              <a:t>Target Audience</a:t>
            </a:r>
          </a:p>
          <a:p>
            <a:pPr marL="571500" indent="-228600"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College public:  </a:t>
            </a:r>
          </a:p>
          <a:p>
            <a:pPr marL="914400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sz="2400" dirty="0">
                <a:latin typeface="Garamond" panose="02020404030301010803" pitchFamily="18" charset="0"/>
              </a:rPr>
              <a:t>Students,</a:t>
            </a:r>
          </a:p>
          <a:p>
            <a:pPr marL="914400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sz="2400" dirty="0">
                <a:latin typeface="Garamond" panose="02020404030301010803" pitchFamily="18" charset="0"/>
              </a:rPr>
              <a:t>Faculty, &amp;</a:t>
            </a:r>
          </a:p>
          <a:p>
            <a:pPr marL="914400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sz="2400" dirty="0">
                <a:latin typeface="Garamond" panose="02020404030301010803" pitchFamily="18" charset="0"/>
              </a:rPr>
              <a:t>Staff</a:t>
            </a:r>
          </a:p>
          <a:p>
            <a:pPr marL="342900" indent="-342900">
              <a:buSzPct val="80000"/>
              <a:buFont typeface="Wingdings" panose="05000000000000000000" pitchFamily="2" charset="2"/>
              <a:buChar char="Ø"/>
            </a:pPr>
            <a:r>
              <a:rPr lang="en-US" sz="2800" b="1" dirty="0">
                <a:latin typeface="Garamond" panose="02020404030301010803" pitchFamily="18" charset="0"/>
              </a:rPr>
              <a:t>Measure of </a:t>
            </a:r>
          </a:p>
          <a:p>
            <a:pPr marL="342900">
              <a:buSzPct val="80000"/>
            </a:pPr>
            <a:r>
              <a:rPr lang="en-US" sz="2800" b="1" dirty="0">
                <a:latin typeface="Garamond" panose="02020404030301010803" pitchFamily="18" charset="0"/>
              </a:rPr>
              <a:t>Effectiveness</a:t>
            </a:r>
          </a:p>
          <a:p>
            <a:pPr marL="685800" indent="-342900">
              <a:buSzPct val="80000"/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Online survey </a:t>
            </a:r>
          </a:p>
          <a:p>
            <a:pPr marL="685800">
              <a:buSzPct val="80000"/>
            </a:pPr>
            <a:r>
              <a:rPr lang="en-US" sz="2400" dirty="0">
                <a:latin typeface="Garamond" panose="02020404030301010803" pitchFamily="18" charset="0"/>
              </a:rPr>
              <a:t>distribution via email</a:t>
            </a:r>
          </a:p>
          <a:p>
            <a:pPr marL="349250" lvl="1"/>
            <a:endParaRPr lang="en-US" sz="2400" dirty="0"/>
          </a:p>
          <a:p>
            <a:pPr lvl="1">
              <a:defRPr/>
            </a:pPr>
            <a:endParaRPr lang="en-US" dirty="0"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3000" dirty="0"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199" y="129348"/>
            <a:ext cx="5661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  <a:cs typeface="Arial" panose="020B0604020202020204" pitchFamily="34" charset="0"/>
              </a:rPr>
              <a:t>Education &amp; Outreach Plan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925720"/>
            <a:ext cx="9148103" cy="307777"/>
          </a:xfrm>
          <a:prstGeom prst="rect">
            <a:avLst/>
          </a:prstGeom>
          <a:solidFill>
            <a:srgbClr val="053550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Overview</a:t>
            </a:r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</a:t>
            </a:r>
            <a:r>
              <a:rPr lang="en-US" sz="14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1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2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3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4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5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MCM 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│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F0CACBB-51CA-21B6-A4D1-FBA406DABDEE}"/>
              </a:ext>
            </a:extLst>
          </p:cNvPr>
          <p:cNvSpPr/>
          <p:nvPr/>
        </p:nvSpPr>
        <p:spPr>
          <a:xfrm>
            <a:off x="3896304" y="2042034"/>
            <a:ext cx="481418" cy="314325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1AD7980-E59D-743A-9C07-F5FC6F7E62EE}"/>
              </a:ext>
            </a:extLst>
          </p:cNvPr>
          <p:cNvSpPr/>
          <p:nvPr/>
        </p:nvSpPr>
        <p:spPr>
          <a:xfrm>
            <a:off x="3894855" y="3395338"/>
            <a:ext cx="481418" cy="314325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5EB1168-FD68-069B-7B96-52A1E9F3EF8D}"/>
              </a:ext>
            </a:extLst>
          </p:cNvPr>
          <p:cNvSpPr/>
          <p:nvPr/>
        </p:nvSpPr>
        <p:spPr>
          <a:xfrm>
            <a:off x="3878894" y="5220235"/>
            <a:ext cx="481418" cy="314325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3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20975</TotalTime>
  <Words>1299</Words>
  <Application>Microsoft Office PowerPoint</Application>
  <PresentationFormat>On-screen Show (4:3)</PresentationFormat>
  <Paragraphs>216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Garamond</vt:lpstr>
      <vt:lpstr>Times New Roman</vt:lpstr>
      <vt:lpstr>Wingdings</vt:lpstr>
      <vt:lpstr>Office Theme</vt:lpstr>
      <vt:lpstr>     MS4 Program Overview    Provided to Assist with the Department of Environmental Quality’s MS4 Program Audit    April 8, 2025  Presented by: Lee F. Hixon, Ph.D., P.E.  President      H2R Engineering, Inc. (Program Support Consultant)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Hixon</dc:creator>
  <cp:lastModifiedBy>Lee Hixon</cp:lastModifiedBy>
  <cp:revision>505</cp:revision>
  <cp:lastPrinted>2018-02-26T19:22:22Z</cp:lastPrinted>
  <dcterms:created xsi:type="dcterms:W3CDTF">2017-12-19T20:01:10Z</dcterms:created>
  <dcterms:modified xsi:type="dcterms:W3CDTF">2025-04-03T21:21:22Z</dcterms:modified>
</cp:coreProperties>
</file>